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hqPPnu68rUkQ+yjYNZKdbHH8AcYA=="/>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8F69"/>
    <a:srgbClr val="55715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4"/>
  </p:normalViewPr>
  <p:slideViewPr>
    <p:cSldViewPr snapToGrid="0">
      <p:cViewPr varScale="1">
        <p:scale>
          <a:sx n="104" d="100"/>
          <a:sy n="104" d="100"/>
        </p:scale>
        <p:origin x="89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fa99cd1b90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fa99cd1b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fa99cd1b90_0_21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fa99cd1b90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fa99cd1b90_0_24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fa99cd1b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fa99cd1b90_0_22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fa99cd1b90_0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fa99cd1b90_0_23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fa99cd1b90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fa99cd1b90_0_23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fa99cd1b9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3" name="Google Shape;183;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 name="Google Shape;189;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5" name="Google Shape;195;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fa99cd1b90_0_22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fa99cd1b90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6" name="Google Shape;216;p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3" name="Google Shape;73;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2" name="Google Shape;92;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fa99cd1b90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fa99cd1b9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1fa99cd1b90_0_256"/>
          <p:cNvSpPr txBox="1">
            <a:spLocks noGrp="1"/>
          </p:cNvSpPr>
          <p:nvPr>
            <p:ph type="ctrTitle"/>
          </p:nvPr>
        </p:nvSpPr>
        <p:spPr>
          <a:xfrm>
            <a:off x="415611" y="992767"/>
            <a:ext cx="11360700" cy="27369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a:endParaRPr/>
          </a:p>
        </p:txBody>
      </p:sp>
      <p:sp>
        <p:nvSpPr>
          <p:cNvPr id="11" name="Google Shape;11;g1fa99cd1b90_0_256"/>
          <p:cNvSpPr txBox="1">
            <a:spLocks noGrp="1"/>
          </p:cNvSpPr>
          <p:nvPr>
            <p:ph type="subTitle" idx="1"/>
          </p:nvPr>
        </p:nvSpPr>
        <p:spPr>
          <a:xfrm>
            <a:off x="415600" y="3778833"/>
            <a:ext cx="11360700" cy="1056900"/>
          </a:xfrm>
          <a:prstGeom prst="rect">
            <a:avLst/>
          </a:prstGeom>
        </p:spPr>
        <p:txBody>
          <a:bodyPr spcFirstLastPara="1" wrap="square" lIns="121900" tIns="121900" rIns="121900" bIns="121900" anchor="t" anchorCtr="0">
            <a:norm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a:endParaRPr/>
          </a:p>
        </p:txBody>
      </p:sp>
      <p:sp>
        <p:nvSpPr>
          <p:cNvPr id="12" name="Google Shape;12;g1fa99cd1b90_0_25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g1fa99cd1b90_0_291"/>
          <p:cNvSpPr txBox="1">
            <a:spLocks noGrp="1"/>
          </p:cNvSpPr>
          <p:nvPr>
            <p:ph type="title" hasCustomPrompt="1"/>
          </p:nvPr>
        </p:nvSpPr>
        <p:spPr>
          <a:xfrm>
            <a:off x="415600" y="1474833"/>
            <a:ext cx="11360700" cy="26181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46" name="Google Shape;46;g1fa99cd1b90_0_291"/>
          <p:cNvSpPr txBox="1">
            <a:spLocks noGrp="1"/>
          </p:cNvSpPr>
          <p:nvPr>
            <p:ph type="body" idx="1"/>
          </p:nvPr>
        </p:nvSpPr>
        <p:spPr>
          <a:xfrm>
            <a:off x="415600" y="4202967"/>
            <a:ext cx="11360700" cy="1734300"/>
          </a:xfrm>
          <a:prstGeom prst="rect">
            <a:avLst/>
          </a:prstGeom>
        </p:spPr>
        <p:txBody>
          <a:bodyPr spcFirstLastPara="1" wrap="square" lIns="121900" tIns="121900" rIns="121900" bIns="121900" anchor="t" anchorCtr="0">
            <a:normAutofit/>
          </a:bodyPr>
          <a:lstStyle>
            <a:lvl1pPr marL="457200" lvl="0" indent="-381000" algn="ctr">
              <a:spcBef>
                <a:spcPts val="0"/>
              </a:spcBef>
              <a:spcAft>
                <a:spcPts val="0"/>
              </a:spcAft>
              <a:buSzPts val="2400"/>
              <a:buChar char="●"/>
              <a:defRPr/>
            </a:lvl1pPr>
            <a:lvl2pPr marL="914400" lvl="1" indent="-349250" algn="ctr">
              <a:spcBef>
                <a:spcPts val="0"/>
              </a:spcBef>
              <a:spcAft>
                <a:spcPts val="0"/>
              </a:spcAft>
              <a:buSzPts val="1900"/>
              <a:buChar char="○"/>
              <a:defRPr/>
            </a:lvl2pPr>
            <a:lvl3pPr marL="1371600" lvl="2" indent="-349250" algn="ctr">
              <a:spcBef>
                <a:spcPts val="0"/>
              </a:spcBef>
              <a:spcAft>
                <a:spcPts val="0"/>
              </a:spcAft>
              <a:buSzPts val="1900"/>
              <a:buChar char="■"/>
              <a:defRPr/>
            </a:lvl3pPr>
            <a:lvl4pPr marL="1828800" lvl="3" indent="-349250" algn="ctr">
              <a:spcBef>
                <a:spcPts val="0"/>
              </a:spcBef>
              <a:spcAft>
                <a:spcPts val="0"/>
              </a:spcAft>
              <a:buSzPts val="1900"/>
              <a:buChar char="●"/>
              <a:defRPr/>
            </a:lvl4pPr>
            <a:lvl5pPr marL="2286000" lvl="4" indent="-349250" algn="ctr">
              <a:spcBef>
                <a:spcPts val="0"/>
              </a:spcBef>
              <a:spcAft>
                <a:spcPts val="0"/>
              </a:spcAft>
              <a:buSzPts val="1900"/>
              <a:buChar char="○"/>
              <a:defRPr/>
            </a:lvl5pPr>
            <a:lvl6pPr marL="2743200" lvl="5" indent="-349250" algn="ctr">
              <a:spcBef>
                <a:spcPts val="0"/>
              </a:spcBef>
              <a:spcAft>
                <a:spcPts val="0"/>
              </a:spcAft>
              <a:buSzPts val="1900"/>
              <a:buChar char="■"/>
              <a:defRPr/>
            </a:lvl6pPr>
            <a:lvl7pPr marL="3200400" lvl="6" indent="-349250" algn="ctr">
              <a:spcBef>
                <a:spcPts val="0"/>
              </a:spcBef>
              <a:spcAft>
                <a:spcPts val="0"/>
              </a:spcAft>
              <a:buSzPts val="1900"/>
              <a:buChar char="●"/>
              <a:defRPr/>
            </a:lvl7pPr>
            <a:lvl8pPr marL="3657600" lvl="7" indent="-349250" algn="ctr">
              <a:spcBef>
                <a:spcPts val="0"/>
              </a:spcBef>
              <a:spcAft>
                <a:spcPts val="0"/>
              </a:spcAft>
              <a:buSzPts val="1900"/>
              <a:buChar char="○"/>
              <a:defRPr/>
            </a:lvl8pPr>
            <a:lvl9pPr marL="4114800" lvl="8" indent="-349250" algn="ctr">
              <a:spcBef>
                <a:spcPts val="0"/>
              </a:spcBef>
              <a:spcAft>
                <a:spcPts val="0"/>
              </a:spcAft>
              <a:buSzPts val="1900"/>
              <a:buChar char="■"/>
              <a:defRPr/>
            </a:lvl9pPr>
          </a:lstStyle>
          <a:p>
            <a:endParaRPr/>
          </a:p>
        </p:txBody>
      </p:sp>
      <p:sp>
        <p:nvSpPr>
          <p:cNvPr id="47" name="Google Shape;47;g1fa99cd1b90_0_29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g1fa99cd1b90_0_29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Заголовок и объект" type="obj">
  <p:cSld name="OBJECT">
    <p:spTree>
      <p:nvGrpSpPr>
        <p:cNvPr id="1" name="Shape 50"/>
        <p:cNvGrpSpPr/>
        <p:nvPr/>
      </p:nvGrpSpPr>
      <p:grpSpPr>
        <a:xfrm>
          <a:off x="0" y="0"/>
          <a:ext cx="0" cy="0"/>
          <a:chOff x="0" y="0"/>
          <a:chExt cx="0" cy="0"/>
        </a:xfrm>
      </p:grpSpPr>
      <p:sp>
        <p:nvSpPr>
          <p:cNvPr id="51" name="Google Shape;51;g1fa99cd1b90_0_297"/>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52" name="Google Shape;52;g1fa99cd1b90_0_297"/>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53" name="Google Shape;53;g1fa99cd1b90_0_297"/>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4" name="Google Shape;54;g1fa99cd1b90_0_297"/>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g1fa99cd1b90_0_297"/>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g1fa99cd1b90_0_260"/>
          <p:cNvSpPr txBox="1">
            <a:spLocks noGrp="1"/>
          </p:cNvSpPr>
          <p:nvPr>
            <p:ph type="title"/>
          </p:nvPr>
        </p:nvSpPr>
        <p:spPr>
          <a:xfrm>
            <a:off x="415600" y="2867800"/>
            <a:ext cx="11360700" cy="1122300"/>
          </a:xfrm>
          <a:prstGeom prst="rect">
            <a:avLst/>
          </a:prstGeom>
        </p:spPr>
        <p:txBody>
          <a:bodyPr spcFirstLastPara="1" wrap="square" lIns="121900" tIns="121900" rIns="121900" bIns="121900" anchor="ctr"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g1fa99cd1b90_0_26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g1fa99cd1b90_0_263"/>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18" name="Google Shape;18;g1fa99cd1b90_0_263"/>
          <p:cNvSpPr txBox="1">
            <a:spLocks noGrp="1"/>
          </p:cNvSpPr>
          <p:nvPr>
            <p:ph type="body" idx="1"/>
          </p:nvPr>
        </p:nvSpPr>
        <p:spPr>
          <a:xfrm>
            <a:off x="415600" y="1536633"/>
            <a:ext cx="11360700" cy="4555200"/>
          </a:xfrm>
          <a:prstGeom prst="rect">
            <a:avLst/>
          </a:prstGeom>
        </p:spPr>
        <p:txBody>
          <a:bodyPr spcFirstLastPara="1" wrap="square" lIns="121900" tIns="121900" rIns="121900" bIns="121900" anchor="t" anchorCtr="0">
            <a:normAutofit/>
          </a:bodyPr>
          <a:lstStyle>
            <a:lvl1pPr marL="457200" lvl="0" indent="-381000">
              <a:spcBef>
                <a:spcPts val="0"/>
              </a:spcBef>
              <a:spcAft>
                <a:spcPts val="0"/>
              </a:spcAft>
              <a:buSzPts val="24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a:endParaRPr/>
          </a:p>
        </p:txBody>
      </p:sp>
      <p:sp>
        <p:nvSpPr>
          <p:cNvPr id="19" name="Google Shape;19;g1fa99cd1b90_0_26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g1fa99cd1b90_0_267"/>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2" name="Google Shape;22;g1fa99cd1b90_0_267"/>
          <p:cNvSpPr txBox="1">
            <a:spLocks noGrp="1"/>
          </p:cNvSpPr>
          <p:nvPr>
            <p:ph type="body" idx="1"/>
          </p:nvPr>
        </p:nvSpPr>
        <p:spPr>
          <a:xfrm>
            <a:off x="415600" y="1536633"/>
            <a:ext cx="5333100" cy="45552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23" name="Google Shape;23;g1fa99cd1b90_0_267"/>
          <p:cNvSpPr txBox="1">
            <a:spLocks noGrp="1"/>
          </p:cNvSpPr>
          <p:nvPr>
            <p:ph type="body" idx="2"/>
          </p:nvPr>
        </p:nvSpPr>
        <p:spPr>
          <a:xfrm>
            <a:off x="6443200" y="1536633"/>
            <a:ext cx="5333100" cy="45552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24" name="Google Shape;24;g1fa99cd1b90_0_26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g1fa99cd1b90_0_272"/>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27" name="Google Shape;27;g1fa99cd1b90_0_27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g1fa99cd1b90_0_275"/>
          <p:cNvSpPr txBox="1">
            <a:spLocks noGrp="1"/>
          </p:cNvSpPr>
          <p:nvPr>
            <p:ph type="title"/>
          </p:nvPr>
        </p:nvSpPr>
        <p:spPr>
          <a:xfrm>
            <a:off x="415600" y="740800"/>
            <a:ext cx="3744000" cy="1007700"/>
          </a:xfrm>
          <a:prstGeom prst="rect">
            <a:avLst/>
          </a:prstGeom>
        </p:spPr>
        <p:txBody>
          <a:bodyPr spcFirstLastPara="1" wrap="square" lIns="121900" tIns="121900" rIns="121900" bIns="121900" anchor="b"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30" name="Google Shape;30;g1fa99cd1b90_0_275"/>
          <p:cNvSpPr txBox="1">
            <a:spLocks noGrp="1"/>
          </p:cNvSpPr>
          <p:nvPr>
            <p:ph type="body" idx="1"/>
          </p:nvPr>
        </p:nvSpPr>
        <p:spPr>
          <a:xfrm>
            <a:off x="415600" y="1852800"/>
            <a:ext cx="3744000" cy="4239300"/>
          </a:xfrm>
          <a:prstGeom prst="rect">
            <a:avLst/>
          </a:prstGeom>
        </p:spPr>
        <p:txBody>
          <a:bodyPr spcFirstLastPara="1" wrap="square" lIns="121900" tIns="121900" rIns="121900" bIns="121900" anchor="t" anchorCtr="0">
            <a:normAutofit/>
          </a:bodyPr>
          <a:lstStyle>
            <a:lvl1pPr marL="457200" lvl="0" indent="-330200">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1" name="Google Shape;31;g1fa99cd1b90_0_27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g1fa99cd1b90_0_279"/>
          <p:cNvSpPr txBox="1">
            <a:spLocks noGrp="1"/>
          </p:cNvSpPr>
          <p:nvPr>
            <p:ph type="title"/>
          </p:nvPr>
        </p:nvSpPr>
        <p:spPr>
          <a:xfrm>
            <a:off x="653667" y="600200"/>
            <a:ext cx="8490300" cy="5454300"/>
          </a:xfrm>
          <a:prstGeom prst="rect">
            <a:avLst/>
          </a:prstGeom>
        </p:spPr>
        <p:txBody>
          <a:bodyPr spcFirstLastPara="1" wrap="square" lIns="121900" tIns="121900" rIns="121900" bIns="121900" anchor="ctr" anchorCtr="0">
            <a:norm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
        <p:nvSpPr>
          <p:cNvPr id="34" name="Google Shape;34;g1fa99cd1b90_0_27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g1fa99cd1b90_0_282"/>
          <p:cNvSpPr/>
          <p:nvPr/>
        </p:nvSpPr>
        <p:spPr>
          <a:xfrm>
            <a:off x="6096000" y="33"/>
            <a:ext cx="6096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7" name="Google Shape;37;g1fa99cd1b90_0_282"/>
          <p:cNvSpPr txBox="1">
            <a:spLocks noGrp="1"/>
          </p:cNvSpPr>
          <p:nvPr>
            <p:ph type="title"/>
          </p:nvPr>
        </p:nvSpPr>
        <p:spPr>
          <a:xfrm>
            <a:off x="354000" y="1644233"/>
            <a:ext cx="5393700" cy="19764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a:endParaRPr/>
          </a:p>
        </p:txBody>
      </p:sp>
      <p:sp>
        <p:nvSpPr>
          <p:cNvPr id="38" name="Google Shape;38;g1fa99cd1b90_0_282"/>
          <p:cNvSpPr txBox="1">
            <a:spLocks noGrp="1"/>
          </p:cNvSpPr>
          <p:nvPr>
            <p:ph type="subTitle" idx="1"/>
          </p:nvPr>
        </p:nvSpPr>
        <p:spPr>
          <a:xfrm>
            <a:off x="354000" y="3737433"/>
            <a:ext cx="5393700" cy="1646700"/>
          </a:xfrm>
          <a:prstGeom prst="rect">
            <a:avLst/>
          </a:prstGeom>
        </p:spPr>
        <p:txBody>
          <a:bodyPr spcFirstLastPara="1" wrap="square" lIns="121900" tIns="121900" rIns="121900" bIns="1219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39" name="Google Shape;39;g1fa99cd1b90_0_282"/>
          <p:cNvSpPr txBox="1">
            <a:spLocks noGrp="1"/>
          </p:cNvSpPr>
          <p:nvPr>
            <p:ph type="body" idx="2"/>
          </p:nvPr>
        </p:nvSpPr>
        <p:spPr>
          <a:xfrm>
            <a:off x="6586000" y="965600"/>
            <a:ext cx="5115900" cy="4926900"/>
          </a:xfrm>
          <a:prstGeom prst="rect">
            <a:avLst/>
          </a:prstGeom>
        </p:spPr>
        <p:txBody>
          <a:bodyPr spcFirstLastPara="1" wrap="square" lIns="121900" tIns="121900" rIns="121900" bIns="121900" anchor="ctr" anchorCtr="0">
            <a:normAutofit/>
          </a:bodyPr>
          <a:lstStyle>
            <a:lvl1pPr marL="457200" lvl="0" indent="-381000">
              <a:spcBef>
                <a:spcPts val="0"/>
              </a:spcBef>
              <a:spcAft>
                <a:spcPts val="0"/>
              </a:spcAft>
              <a:buClr>
                <a:schemeClr val="dk1"/>
              </a:buClr>
              <a:buSzPts val="2400"/>
              <a:buChar char="●"/>
              <a:defRPr>
                <a:solidFill>
                  <a:schemeClr val="dk1"/>
                </a:solidFill>
              </a:defRPr>
            </a:lvl1pPr>
            <a:lvl2pPr marL="914400" lvl="1" indent="-349250">
              <a:spcBef>
                <a:spcPts val="0"/>
              </a:spcBef>
              <a:spcAft>
                <a:spcPts val="0"/>
              </a:spcAft>
              <a:buClr>
                <a:schemeClr val="dk1"/>
              </a:buClr>
              <a:buSzPts val="1900"/>
              <a:buChar char="○"/>
              <a:defRPr>
                <a:solidFill>
                  <a:schemeClr val="dk1"/>
                </a:solidFill>
              </a:defRPr>
            </a:lvl2pPr>
            <a:lvl3pPr marL="1371600" lvl="2" indent="-349250">
              <a:spcBef>
                <a:spcPts val="0"/>
              </a:spcBef>
              <a:spcAft>
                <a:spcPts val="0"/>
              </a:spcAft>
              <a:buClr>
                <a:schemeClr val="dk1"/>
              </a:buClr>
              <a:buSzPts val="1900"/>
              <a:buChar char="■"/>
              <a:defRPr>
                <a:solidFill>
                  <a:schemeClr val="dk1"/>
                </a:solidFill>
              </a:defRPr>
            </a:lvl3pPr>
            <a:lvl4pPr marL="1828800" lvl="3" indent="-349250">
              <a:spcBef>
                <a:spcPts val="0"/>
              </a:spcBef>
              <a:spcAft>
                <a:spcPts val="0"/>
              </a:spcAft>
              <a:buClr>
                <a:schemeClr val="dk1"/>
              </a:buClr>
              <a:buSzPts val="1900"/>
              <a:buChar char="●"/>
              <a:defRPr>
                <a:solidFill>
                  <a:schemeClr val="dk1"/>
                </a:solidFill>
              </a:defRPr>
            </a:lvl4pPr>
            <a:lvl5pPr marL="2286000" lvl="4" indent="-349250">
              <a:spcBef>
                <a:spcPts val="0"/>
              </a:spcBef>
              <a:spcAft>
                <a:spcPts val="0"/>
              </a:spcAft>
              <a:buClr>
                <a:schemeClr val="dk1"/>
              </a:buClr>
              <a:buSzPts val="1900"/>
              <a:buChar char="○"/>
              <a:defRPr>
                <a:solidFill>
                  <a:schemeClr val="dk1"/>
                </a:solidFill>
              </a:defRPr>
            </a:lvl5pPr>
            <a:lvl6pPr marL="2743200" lvl="5" indent="-349250">
              <a:spcBef>
                <a:spcPts val="0"/>
              </a:spcBef>
              <a:spcAft>
                <a:spcPts val="0"/>
              </a:spcAft>
              <a:buClr>
                <a:schemeClr val="dk1"/>
              </a:buClr>
              <a:buSzPts val="1900"/>
              <a:buChar char="■"/>
              <a:defRPr>
                <a:solidFill>
                  <a:schemeClr val="dk1"/>
                </a:solidFill>
              </a:defRPr>
            </a:lvl6pPr>
            <a:lvl7pPr marL="3200400" lvl="6" indent="-349250">
              <a:spcBef>
                <a:spcPts val="0"/>
              </a:spcBef>
              <a:spcAft>
                <a:spcPts val="0"/>
              </a:spcAft>
              <a:buClr>
                <a:schemeClr val="dk1"/>
              </a:buClr>
              <a:buSzPts val="1900"/>
              <a:buChar char="●"/>
              <a:defRPr>
                <a:solidFill>
                  <a:schemeClr val="dk1"/>
                </a:solidFill>
              </a:defRPr>
            </a:lvl7pPr>
            <a:lvl8pPr marL="3657600" lvl="7" indent="-349250">
              <a:spcBef>
                <a:spcPts val="0"/>
              </a:spcBef>
              <a:spcAft>
                <a:spcPts val="0"/>
              </a:spcAft>
              <a:buClr>
                <a:schemeClr val="dk1"/>
              </a:buClr>
              <a:buSzPts val="1900"/>
              <a:buChar char="○"/>
              <a:defRPr>
                <a:solidFill>
                  <a:schemeClr val="dk1"/>
                </a:solidFill>
              </a:defRPr>
            </a:lvl8pPr>
            <a:lvl9pPr marL="4114800" lvl="8" indent="-349250">
              <a:spcBef>
                <a:spcPts val="0"/>
              </a:spcBef>
              <a:spcAft>
                <a:spcPts val="0"/>
              </a:spcAft>
              <a:buClr>
                <a:schemeClr val="dk1"/>
              </a:buClr>
              <a:buSzPts val="1900"/>
              <a:buChar char="■"/>
              <a:defRPr>
                <a:solidFill>
                  <a:schemeClr val="dk1"/>
                </a:solidFill>
              </a:defRPr>
            </a:lvl9pPr>
          </a:lstStyle>
          <a:p>
            <a:endParaRPr/>
          </a:p>
        </p:txBody>
      </p:sp>
      <p:sp>
        <p:nvSpPr>
          <p:cNvPr id="40" name="Google Shape;40;g1fa99cd1b90_0_282"/>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g1fa99cd1b90_0_288"/>
          <p:cNvSpPr txBox="1">
            <a:spLocks noGrp="1"/>
          </p:cNvSpPr>
          <p:nvPr>
            <p:ph type="body" idx="1"/>
          </p:nvPr>
        </p:nvSpPr>
        <p:spPr>
          <a:xfrm>
            <a:off x="415600" y="5640767"/>
            <a:ext cx="7998300" cy="8067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2400"/>
              <a:buNone/>
              <a:defRPr/>
            </a:lvl1pPr>
          </a:lstStyle>
          <a:p>
            <a:endParaRPr/>
          </a:p>
        </p:txBody>
      </p:sp>
      <p:sp>
        <p:nvSpPr>
          <p:cNvPr id="43" name="Google Shape;43;g1fa99cd1b90_0_28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g1fa99cd1b90_0_25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dk1"/>
              </a:buClr>
              <a:buSzPts val="3700"/>
              <a:buNone/>
              <a:defRPr sz="3700">
                <a:solidFill>
                  <a:schemeClr val="dk1"/>
                </a:solidFill>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a:endParaRPr/>
          </a:p>
        </p:txBody>
      </p:sp>
      <p:sp>
        <p:nvSpPr>
          <p:cNvPr id="7" name="Google Shape;7;g1fa99cd1b90_0_252"/>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81000">
              <a:lnSpc>
                <a:spcPct val="115000"/>
              </a:lnSpc>
              <a:spcBef>
                <a:spcPts val="0"/>
              </a:spcBef>
              <a:spcAft>
                <a:spcPts val="0"/>
              </a:spcAft>
              <a:buClr>
                <a:schemeClr val="lt2"/>
              </a:buClr>
              <a:buSzPts val="2400"/>
              <a:buChar char="●"/>
              <a:defRPr sz="2400">
                <a:solidFill>
                  <a:schemeClr val="lt2"/>
                </a:solidFill>
              </a:defRPr>
            </a:lvl1pPr>
            <a:lvl2pPr marL="914400" lvl="1" indent="-349250">
              <a:lnSpc>
                <a:spcPct val="115000"/>
              </a:lnSpc>
              <a:spcBef>
                <a:spcPts val="0"/>
              </a:spcBef>
              <a:spcAft>
                <a:spcPts val="0"/>
              </a:spcAft>
              <a:buClr>
                <a:schemeClr val="lt2"/>
              </a:buClr>
              <a:buSzPts val="1900"/>
              <a:buChar char="○"/>
              <a:defRPr sz="1900">
                <a:solidFill>
                  <a:schemeClr val="lt2"/>
                </a:solidFill>
              </a:defRPr>
            </a:lvl2pPr>
            <a:lvl3pPr marL="1371600" lvl="2" indent="-349250">
              <a:lnSpc>
                <a:spcPct val="115000"/>
              </a:lnSpc>
              <a:spcBef>
                <a:spcPts val="0"/>
              </a:spcBef>
              <a:spcAft>
                <a:spcPts val="0"/>
              </a:spcAft>
              <a:buClr>
                <a:schemeClr val="lt2"/>
              </a:buClr>
              <a:buSzPts val="1900"/>
              <a:buChar char="■"/>
              <a:defRPr sz="1900">
                <a:solidFill>
                  <a:schemeClr val="lt2"/>
                </a:solidFill>
              </a:defRPr>
            </a:lvl3pPr>
            <a:lvl4pPr marL="1828800" lvl="3" indent="-349250">
              <a:lnSpc>
                <a:spcPct val="115000"/>
              </a:lnSpc>
              <a:spcBef>
                <a:spcPts val="0"/>
              </a:spcBef>
              <a:spcAft>
                <a:spcPts val="0"/>
              </a:spcAft>
              <a:buClr>
                <a:schemeClr val="lt2"/>
              </a:buClr>
              <a:buSzPts val="1900"/>
              <a:buChar char="●"/>
              <a:defRPr sz="1900">
                <a:solidFill>
                  <a:schemeClr val="lt2"/>
                </a:solidFill>
              </a:defRPr>
            </a:lvl4pPr>
            <a:lvl5pPr marL="2286000" lvl="4" indent="-349250">
              <a:lnSpc>
                <a:spcPct val="115000"/>
              </a:lnSpc>
              <a:spcBef>
                <a:spcPts val="0"/>
              </a:spcBef>
              <a:spcAft>
                <a:spcPts val="0"/>
              </a:spcAft>
              <a:buClr>
                <a:schemeClr val="lt2"/>
              </a:buClr>
              <a:buSzPts val="1900"/>
              <a:buChar char="○"/>
              <a:defRPr sz="1900">
                <a:solidFill>
                  <a:schemeClr val="lt2"/>
                </a:solidFill>
              </a:defRPr>
            </a:lvl5pPr>
            <a:lvl6pPr marL="2743200" lvl="5" indent="-349250">
              <a:lnSpc>
                <a:spcPct val="115000"/>
              </a:lnSpc>
              <a:spcBef>
                <a:spcPts val="0"/>
              </a:spcBef>
              <a:spcAft>
                <a:spcPts val="0"/>
              </a:spcAft>
              <a:buClr>
                <a:schemeClr val="lt2"/>
              </a:buClr>
              <a:buSzPts val="1900"/>
              <a:buChar char="■"/>
              <a:defRPr sz="1900">
                <a:solidFill>
                  <a:schemeClr val="lt2"/>
                </a:solidFill>
              </a:defRPr>
            </a:lvl6pPr>
            <a:lvl7pPr marL="3200400" lvl="6" indent="-349250">
              <a:lnSpc>
                <a:spcPct val="115000"/>
              </a:lnSpc>
              <a:spcBef>
                <a:spcPts val="0"/>
              </a:spcBef>
              <a:spcAft>
                <a:spcPts val="0"/>
              </a:spcAft>
              <a:buClr>
                <a:schemeClr val="lt2"/>
              </a:buClr>
              <a:buSzPts val="1900"/>
              <a:buChar char="●"/>
              <a:defRPr sz="1900">
                <a:solidFill>
                  <a:schemeClr val="lt2"/>
                </a:solidFill>
              </a:defRPr>
            </a:lvl7pPr>
            <a:lvl8pPr marL="3657600" lvl="7" indent="-349250">
              <a:lnSpc>
                <a:spcPct val="115000"/>
              </a:lnSpc>
              <a:spcBef>
                <a:spcPts val="0"/>
              </a:spcBef>
              <a:spcAft>
                <a:spcPts val="0"/>
              </a:spcAft>
              <a:buClr>
                <a:schemeClr val="lt2"/>
              </a:buClr>
              <a:buSzPts val="1900"/>
              <a:buChar char="○"/>
              <a:defRPr sz="1900">
                <a:solidFill>
                  <a:schemeClr val="lt2"/>
                </a:solidFill>
              </a:defRPr>
            </a:lvl8pPr>
            <a:lvl9pPr marL="4114800" lvl="8" indent="-349250">
              <a:lnSpc>
                <a:spcPct val="115000"/>
              </a:lnSpc>
              <a:spcBef>
                <a:spcPts val="0"/>
              </a:spcBef>
              <a:spcAft>
                <a:spcPts val="0"/>
              </a:spcAft>
              <a:buClr>
                <a:schemeClr val="lt2"/>
              </a:buClr>
              <a:buSzPts val="1900"/>
              <a:buChar char="■"/>
              <a:defRPr sz="1900">
                <a:solidFill>
                  <a:schemeClr val="lt2"/>
                </a:solidFill>
              </a:defRPr>
            </a:lvl9pPr>
          </a:lstStyle>
          <a:p>
            <a:endParaRPr/>
          </a:p>
        </p:txBody>
      </p:sp>
      <p:sp>
        <p:nvSpPr>
          <p:cNvPr id="8" name="Google Shape;8;g1fa99cd1b90_0_252"/>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lt2"/>
                </a:solidFill>
              </a:defRPr>
            </a:lvl1pPr>
            <a:lvl2pPr lvl="1" algn="r">
              <a:buNone/>
              <a:defRPr sz="1300">
                <a:solidFill>
                  <a:schemeClr val="lt2"/>
                </a:solidFill>
              </a:defRPr>
            </a:lvl2pPr>
            <a:lvl3pPr lvl="2" algn="r">
              <a:buNone/>
              <a:defRPr sz="1300">
                <a:solidFill>
                  <a:schemeClr val="lt2"/>
                </a:solidFill>
              </a:defRPr>
            </a:lvl3pPr>
            <a:lvl4pPr lvl="3" algn="r">
              <a:buNone/>
              <a:defRPr sz="1300">
                <a:solidFill>
                  <a:schemeClr val="lt2"/>
                </a:solidFill>
              </a:defRPr>
            </a:lvl4pPr>
            <a:lvl5pPr lvl="4" algn="r">
              <a:buNone/>
              <a:defRPr sz="1300">
                <a:solidFill>
                  <a:schemeClr val="lt2"/>
                </a:solidFill>
              </a:defRPr>
            </a:lvl5pPr>
            <a:lvl6pPr lvl="5" algn="r">
              <a:buNone/>
              <a:defRPr sz="1300">
                <a:solidFill>
                  <a:schemeClr val="lt2"/>
                </a:solidFill>
              </a:defRPr>
            </a:lvl6pPr>
            <a:lvl7pPr lvl="6" algn="r">
              <a:buNone/>
              <a:defRPr sz="1300">
                <a:solidFill>
                  <a:schemeClr val="lt2"/>
                </a:solidFill>
              </a:defRPr>
            </a:lvl7pPr>
            <a:lvl8pPr lvl="7" algn="r">
              <a:buNone/>
              <a:defRPr sz="1300">
                <a:solidFill>
                  <a:schemeClr val="lt2"/>
                </a:solidFill>
              </a:defRPr>
            </a:lvl8pPr>
            <a:lvl9pPr lvl="8" algn="r">
              <a:buNone/>
              <a:defRPr sz="1300">
                <a:solidFill>
                  <a:schemeClr val="lt2"/>
                </a:solidFill>
              </a:defRPr>
            </a:lvl9pPr>
          </a:lstStyle>
          <a:p>
            <a:pPr marL="0" lvl="0" indent="0" algn="r" rtl="0">
              <a:spcBef>
                <a:spcPts val="0"/>
              </a:spcBef>
              <a:spcAft>
                <a:spcPts val="0"/>
              </a:spcAft>
              <a:buNone/>
            </a:pPr>
            <a:fld id="{00000000-1234-1234-1234-123412341234}" type="slidenum">
              <a:rPr lang="es-419"/>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9"/>
        <p:cNvGrpSpPr/>
        <p:nvPr/>
      </p:nvGrpSpPr>
      <p:grpSpPr>
        <a:xfrm>
          <a:off x="0" y="0"/>
          <a:ext cx="0" cy="0"/>
          <a:chOff x="0" y="0"/>
          <a:chExt cx="0" cy="0"/>
        </a:xfrm>
      </p:grpSpPr>
      <p:pic>
        <p:nvPicPr>
          <p:cNvPr id="60" name="Google Shape;60;p1" descr="Изображение выглядит как текст&#10;&#10;Автоматически созданное описание"/>
          <p:cNvPicPr preferRelativeResize="0"/>
          <p:nvPr/>
        </p:nvPicPr>
        <p:blipFill>
          <a:blip r:embed="rId3">
            <a:alphaModFix/>
          </a:blip>
          <a:stretch>
            <a:fillRect/>
          </a:stretch>
        </p:blipFill>
        <p:spPr>
          <a:xfrm>
            <a:off x="6038125" y="1287004"/>
            <a:ext cx="5207100" cy="4464600"/>
          </a:xfrm>
          <a:prstGeom prst="ellipse">
            <a:avLst/>
          </a:prstGeom>
          <a:noFill/>
          <a:ln>
            <a:noFill/>
          </a:ln>
        </p:spPr>
      </p:pic>
      <p:sp>
        <p:nvSpPr>
          <p:cNvPr id="61" name="Google Shape;61;p1"/>
          <p:cNvSpPr txBox="1">
            <a:spLocks noGrp="1"/>
          </p:cNvSpPr>
          <p:nvPr>
            <p:ph type="ctrTitle"/>
          </p:nvPr>
        </p:nvSpPr>
        <p:spPr>
          <a:xfrm>
            <a:off x="1078057" y="1149350"/>
            <a:ext cx="4125687" cy="271336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557153"/>
              </a:buClr>
              <a:buSzPts val="4400"/>
              <a:buFont typeface="Aharoni"/>
              <a:buNone/>
            </a:pPr>
            <a:r>
              <a:rPr lang="es-419" sz="4400" b="1" i="0">
                <a:solidFill>
                  <a:srgbClr val="557153"/>
                </a:solidFill>
                <a:latin typeface="Aharoni"/>
                <a:ea typeface="Aharoni"/>
                <a:cs typeface="Aharoni"/>
                <a:sym typeface="Aharoni"/>
              </a:rPr>
              <a:t>Programming Final Exam Project</a:t>
            </a:r>
            <a:endParaRPr sz="4400" b="1">
              <a:solidFill>
                <a:srgbClr val="557153"/>
              </a:solidFill>
            </a:endParaRPr>
          </a:p>
        </p:txBody>
      </p:sp>
      <p:sp>
        <p:nvSpPr>
          <p:cNvPr id="62" name="Google Shape;62;p1"/>
          <p:cNvSpPr txBox="1">
            <a:spLocks noGrp="1"/>
          </p:cNvSpPr>
          <p:nvPr>
            <p:ph type="subTitle" idx="1"/>
          </p:nvPr>
        </p:nvSpPr>
        <p:spPr>
          <a:xfrm>
            <a:off x="693428" y="4147018"/>
            <a:ext cx="4894943" cy="178484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7D8F69"/>
              </a:buClr>
              <a:buSzPts val="2400"/>
              <a:buNone/>
            </a:pPr>
            <a:r>
              <a:rPr lang="es-419" b="0" i="0">
                <a:solidFill>
                  <a:srgbClr val="7D8F69"/>
                </a:solidFill>
                <a:latin typeface="Arial"/>
                <a:ea typeface="Arial"/>
                <a:cs typeface="Arial"/>
                <a:sym typeface="Arial"/>
              </a:rPr>
              <a:t>World Cup FootballTournamentSystem</a:t>
            </a:r>
            <a:endParaRPr>
              <a:solidFill>
                <a:srgbClr val="7D8F69"/>
              </a:solidFill>
            </a:endParaRPr>
          </a:p>
        </p:txBody>
      </p:sp>
      <p:sp>
        <p:nvSpPr>
          <p:cNvPr id="63" name="Google Shape;63;p1"/>
          <p:cNvSpPr txBox="1"/>
          <p:nvPr/>
        </p:nvSpPr>
        <p:spPr>
          <a:xfrm>
            <a:off x="0" y="302425"/>
            <a:ext cx="4308900" cy="12774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1100" b="0" i="0" u="none" strike="noStrike" cap="none">
                <a:solidFill>
                  <a:srgbClr val="A9AF7E"/>
                </a:solidFill>
                <a:latin typeface="Calibri"/>
                <a:ea typeface="Calibri"/>
                <a:cs typeface="Calibri"/>
                <a:sym typeface="Calibri"/>
              </a:rPr>
              <a:t>Arthur Okseniuk</a:t>
            </a:r>
            <a:endParaRPr sz="1100">
              <a:solidFill>
                <a:srgbClr val="A9AF7E"/>
              </a:solidFill>
              <a:latin typeface="Calibri"/>
              <a:ea typeface="Calibri"/>
              <a:cs typeface="Calibri"/>
              <a:sym typeface="Calibri"/>
            </a:endParaRPr>
          </a:p>
          <a:p>
            <a:pPr marL="0" marR="0" lvl="0" indent="0" algn="l" rtl="0">
              <a:spcBef>
                <a:spcPts val="0"/>
              </a:spcBef>
              <a:spcAft>
                <a:spcPts val="0"/>
              </a:spcAft>
              <a:buNone/>
            </a:pPr>
            <a:r>
              <a:rPr lang="es-419" sz="1100">
                <a:solidFill>
                  <a:srgbClr val="A9AF7E"/>
                </a:solidFill>
                <a:latin typeface="Calibri"/>
                <a:ea typeface="Calibri"/>
                <a:cs typeface="Calibri"/>
                <a:sym typeface="Calibri"/>
              </a:rPr>
              <a:t>Ravshanbek Musaaev</a:t>
            </a:r>
            <a:endParaRPr sz="1100">
              <a:solidFill>
                <a:srgbClr val="A9AF7E"/>
              </a:solidFill>
              <a:latin typeface="Calibri"/>
              <a:ea typeface="Calibri"/>
              <a:cs typeface="Calibri"/>
              <a:sym typeface="Calibri"/>
            </a:endParaRPr>
          </a:p>
          <a:p>
            <a:pPr marL="0" marR="0" lvl="0" indent="0" algn="l" rtl="0">
              <a:spcBef>
                <a:spcPts val="0"/>
              </a:spcBef>
              <a:spcAft>
                <a:spcPts val="0"/>
              </a:spcAft>
              <a:buNone/>
            </a:pPr>
            <a:r>
              <a:rPr lang="es-419" sz="1100">
                <a:solidFill>
                  <a:srgbClr val="A9AF7E"/>
                </a:solidFill>
                <a:latin typeface="Calibri"/>
                <a:ea typeface="Calibri"/>
                <a:cs typeface="Calibri"/>
                <a:sym typeface="Calibri"/>
              </a:rPr>
              <a:t>Mark Shafarenko</a:t>
            </a:r>
            <a:endParaRPr sz="1100">
              <a:solidFill>
                <a:srgbClr val="A9AF7E"/>
              </a:solidFill>
              <a:latin typeface="Calibri"/>
              <a:ea typeface="Calibri"/>
              <a:cs typeface="Calibri"/>
              <a:sym typeface="Calibri"/>
            </a:endParaRPr>
          </a:p>
          <a:p>
            <a:pPr marL="0" marR="0" lvl="0" indent="0" algn="l" rtl="0">
              <a:spcBef>
                <a:spcPts val="0"/>
              </a:spcBef>
              <a:spcAft>
                <a:spcPts val="0"/>
              </a:spcAft>
              <a:buNone/>
            </a:pPr>
            <a:r>
              <a:rPr lang="es-419" sz="1100">
                <a:solidFill>
                  <a:srgbClr val="A9AF7E"/>
                </a:solidFill>
                <a:latin typeface="Calibri"/>
                <a:ea typeface="Calibri"/>
                <a:cs typeface="Calibri"/>
                <a:sym typeface="Calibri"/>
              </a:rPr>
              <a:t>Sadovska Kateryna</a:t>
            </a:r>
            <a:endParaRPr/>
          </a:p>
          <a:p>
            <a:pPr marL="0" marR="0" lvl="0" indent="0" algn="l" rtl="0">
              <a:spcBef>
                <a:spcPts val="0"/>
              </a:spcBef>
              <a:spcAft>
                <a:spcPts val="0"/>
              </a:spcAft>
              <a:buNone/>
            </a:pPr>
            <a:r>
              <a:rPr lang="es-419" sz="1100">
                <a:solidFill>
                  <a:srgbClr val="A9AF7E"/>
                </a:solidFill>
                <a:latin typeface="Calibri"/>
                <a:ea typeface="Calibri"/>
                <a:cs typeface="Calibri"/>
                <a:sym typeface="Calibri"/>
              </a:rPr>
              <a:t>Nazar Zhanabergenov</a:t>
            </a:r>
            <a:endParaRPr sz="1100">
              <a:solidFill>
                <a:srgbClr val="A9AF7E"/>
              </a:solidFill>
              <a:latin typeface="Calibri"/>
              <a:ea typeface="Calibri"/>
              <a:cs typeface="Calibri"/>
              <a:sym typeface="Calibri"/>
            </a:endParaRPr>
          </a:p>
          <a:p>
            <a:pPr marL="0" marR="0" lvl="0" indent="0" algn="l" rtl="0">
              <a:spcBef>
                <a:spcPts val="0"/>
              </a:spcBef>
              <a:spcAft>
                <a:spcPts val="0"/>
              </a:spcAft>
              <a:buNone/>
            </a:pPr>
            <a:r>
              <a:rPr lang="es-419" sz="1100">
                <a:solidFill>
                  <a:srgbClr val="A9AF7E"/>
                </a:solidFill>
                <a:latin typeface="Calibri"/>
                <a:ea typeface="Calibri"/>
                <a:cs typeface="Calibri"/>
                <a:sym typeface="Calibri"/>
              </a:rPr>
              <a:t>Rahimov Sagdii</a:t>
            </a:r>
            <a:endParaRPr sz="1100">
              <a:solidFill>
                <a:srgbClr val="A9AF7E"/>
              </a:solidFill>
              <a:latin typeface="Calibri"/>
              <a:ea typeface="Calibri"/>
              <a:cs typeface="Calibri"/>
              <a:sym typeface="Calibri"/>
            </a:endParaRPr>
          </a:p>
          <a:p>
            <a:pPr marL="0" marR="0" lvl="0" indent="0" algn="l" rtl="0">
              <a:spcBef>
                <a:spcPts val="0"/>
              </a:spcBef>
              <a:spcAft>
                <a:spcPts val="0"/>
              </a:spcAft>
              <a:buNone/>
            </a:pPr>
            <a:r>
              <a:rPr lang="es-419" sz="1100">
                <a:solidFill>
                  <a:srgbClr val="A9AF7E"/>
                </a:solidFill>
                <a:latin typeface="Calibri"/>
                <a:ea typeface="Calibri"/>
                <a:cs typeface="Calibri"/>
                <a:sym typeface="Calibri"/>
              </a:rPr>
              <a:t>Shamilyeva Dinara</a:t>
            </a:r>
            <a:endParaRPr sz="1100">
              <a:solidFill>
                <a:srgbClr val="A9AF7E"/>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1fa99cd1b90_0_5"/>
          <p:cNvSpPr txBox="1">
            <a:spLocks noGrp="1"/>
          </p:cNvSpPr>
          <p:nvPr>
            <p:ph type="title"/>
          </p:nvPr>
        </p:nvSpPr>
        <p:spPr>
          <a:xfrm>
            <a:off x="12387125" y="277025"/>
            <a:ext cx="1541400" cy="1548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30" name="Google Shape;130;g1fa99cd1b90_0_5"/>
          <p:cNvSpPr txBox="1">
            <a:spLocks noGrp="1"/>
          </p:cNvSpPr>
          <p:nvPr>
            <p:ph type="body" idx="1"/>
          </p:nvPr>
        </p:nvSpPr>
        <p:spPr>
          <a:xfrm>
            <a:off x="12066750" y="5790150"/>
            <a:ext cx="509100" cy="3987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1600"/>
              </a:spcAft>
              <a:buNone/>
            </a:pPr>
            <a:endParaRPr/>
          </a:p>
        </p:txBody>
      </p:sp>
      <p:pic>
        <p:nvPicPr>
          <p:cNvPr id="131" name="Google Shape;131;g1fa99cd1b90_0_5"/>
          <p:cNvPicPr preferRelativeResize="0"/>
          <p:nvPr/>
        </p:nvPicPr>
        <p:blipFill>
          <a:blip r:embed="rId3">
            <a:alphaModFix/>
          </a:blip>
          <a:stretch>
            <a:fillRect/>
          </a:stretch>
        </p:blipFill>
        <p:spPr>
          <a:xfrm>
            <a:off x="762900" y="212175"/>
            <a:ext cx="10666190" cy="655320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1fa99cd1b90_0_21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37" name="Google Shape;137;g1fa99cd1b90_0_21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138" name="Google Shape;138;g1fa99cd1b90_0_216"/>
          <p:cNvPicPr preferRelativeResize="0"/>
          <p:nvPr/>
        </p:nvPicPr>
        <p:blipFill>
          <a:blip r:embed="rId3">
            <a:alphaModFix/>
          </a:blip>
          <a:stretch>
            <a:fillRect/>
          </a:stretch>
        </p:blipFill>
        <p:spPr>
          <a:xfrm>
            <a:off x="674514" y="0"/>
            <a:ext cx="10842974" cy="6858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g1fa99cd1b90_0_24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44" name="Google Shape;144;g1fa99cd1b90_0_244"/>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145" name="Google Shape;145;g1fa99cd1b90_0_244"/>
          <p:cNvPicPr preferRelativeResize="0"/>
          <p:nvPr/>
        </p:nvPicPr>
        <p:blipFill>
          <a:blip r:embed="rId3">
            <a:alphaModFix/>
          </a:blip>
          <a:stretch>
            <a:fillRect/>
          </a:stretch>
        </p:blipFill>
        <p:spPr>
          <a:xfrm>
            <a:off x="328625" y="0"/>
            <a:ext cx="11534749" cy="6858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1fa99cd1b90_0_22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51" name="Google Shape;151;g1fa99cd1b90_0_22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152" name="Google Shape;152;g1fa99cd1b90_0_222"/>
          <p:cNvPicPr preferRelativeResize="0"/>
          <p:nvPr/>
        </p:nvPicPr>
        <p:blipFill>
          <a:blip r:embed="rId3">
            <a:alphaModFix/>
          </a:blip>
          <a:stretch>
            <a:fillRect/>
          </a:stretch>
        </p:blipFill>
        <p:spPr>
          <a:xfrm>
            <a:off x="0" y="821762"/>
            <a:ext cx="12192000" cy="52144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pic>
        <p:nvPicPr>
          <p:cNvPr id="157" name="Google Shape;157;p9"/>
          <p:cNvPicPr preferRelativeResize="0"/>
          <p:nvPr/>
        </p:nvPicPr>
        <p:blipFill rotWithShape="1">
          <a:blip r:embed="rId3">
            <a:alphaModFix/>
          </a:blip>
          <a:srcRect/>
          <a:stretch/>
        </p:blipFill>
        <p:spPr>
          <a:xfrm>
            <a:off x="3726859" y="3063241"/>
            <a:ext cx="4738200" cy="3505200"/>
          </a:xfrm>
          <a:prstGeom prst="ellipse">
            <a:avLst/>
          </a:prstGeom>
          <a:noFill/>
          <a:ln>
            <a:noFill/>
          </a:ln>
        </p:spPr>
      </p:pic>
      <p:sp>
        <p:nvSpPr>
          <p:cNvPr id="158" name="Google Shape;158;p9"/>
          <p:cNvSpPr txBox="1">
            <a:spLocks noGrp="1"/>
          </p:cNvSpPr>
          <p:nvPr>
            <p:ph type="title"/>
          </p:nvPr>
        </p:nvSpPr>
        <p:spPr>
          <a:xfrm>
            <a:off x="172513" y="1274288"/>
            <a:ext cx="11193300" cy="1325700"/>
          </a:xfrm>
          <a:prstGeom prst="rect">
            <a:avLst/>
          </a:prstGeom>
          <a:noFill/>
          <a:ln>
            <a:noFill/>
          </a:ln>
        </p:spPr>
        <p:txBody>
          <a:bodyPr spcFirstLastPara="1" wrap="square" lIns="91425" tIns="45700" rIns="91425" bIns="45700" anchor="ctr" anchorCtr="0">
            <a:normAutofit fontScale="90000"/>
          </a:bodyPr>
          <a:lstStyle/>
          <a:p>
            <a:pPr marL="571500" lvl="0" indent="-571500" algn="l" rtl="0">
              <a:lnSpc>
                <a:spcPct val="90000"/>
              </a:lnSpc>
              <a:spcBef>
                <a:spcPts val="0"/>
              </a:spcBef>
              <a:spcAft>
                <a:spcPts val="0"/>
              </a:spcAft>
              <a:buClr>
                <a:srgbClr val="557153"/>
              </a:buClr>
              <a:buSzPct val="118918"/>
              <a:buFont typeface="Arial"/>
              <a:buChar char="•"/>
            </a:pPr>
            <a:r>
              <a:rPr lang="es-419">
                <a:solidFill>
                  <a:srgbClr val="557153"/>
                </a:solidFill>
                <a:latin typeface="Aharoni"/>
                <a:ea typeface="Aharoni"/>
                <a:cs typeface="Aharoni"/>
                <a:sym typeface="Aharoni"/>
              </a:rPr>
              <a:t>When starting the program, the user can create 8 groups of 4 teams. The information itself he can choose from a list that is given to him. Also enter the data on the goals scored and based on these results the teams will move up the hierarchy of the tournament. </a:t>
            </a:r>
            <a:endParaRPr>
              <a:solidFill>
                <a:srgbClr val="557153"/>
              </a:solidFill>
            </a:endParaRPr>
          </a:p>
        </p:txBody>
      </p:sp>
      <p:pic>
        <p:nvPicPr>
          <p:cNvPr id="159" name="Google Shape;159;p9" descr="Изображение выглядит как текст, векторная графика&#10;&#10;Автоматически созданное описание"/>
          <p:cNvPicPr preferRelativeResize="0">
            <a:picLocks noGrp="1"/>
          </p:cNvPicPr>
          <p:nvPr>
            <p:ph type="body" idx="1"/>
          </p:nvPr>
        </p:nvPicPr>
        <p:blipFill rotWithShape="1">
          <a:blip r:embed="rId4">
            <a:alphaModFix/>
          </a:blip>
          <a:srcRect/>
          <a:stretch/>
        </p:blipFill>
        <p:spPr>
          <a:xfrm>
            <a:off x="13052425" y="3912246"/>
            <a:ext cx="403225" cy="35907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pic>
        <p:nvPicPr>
          <p:cNvPr id="164" name="Google Shape;164;p10" descr="Изображение выглядит как текст, векторная графика&#10;&#10;Автоматически созданное описание"/>
          <p:cNvPicPr preferRelativeResize="0"/>
          <p:nvPr/>
        </p:nvPicPr>
        <p:blipFill rotWithShape="1">
          <a:blip r:embed="rId3">
            <a:alphaModFix/>
          </a:blip>
          <a:srcRect/>
          <a:stretch/>
        </p:blipFill>
        <p:spPr>
          <a:xfrm>
            <a:off x="7827908" y="1588673"/>
            <a:ext cx="3896700" cy="3432000"/>
          </a:xfrm>
          <a:prstGeom prst="ellipse">
            <a:avLst/>
          </a:prstGeom>
          <a:noFill/>
          <a:ln>
            <a:noFill/>
          </a:ln>
        </p:spPr>
      </p:pic>
      <p:sp>
        <p:nvSpPr>
          <p:cNvPr id="165" name="Google Shape;165;p10"/>
          <p:cNvSpPr txBox="1">
            <a:spLocks noGrp="1"/>
          </p:cNvSpPr>
          <p:nvPr>
            <p:ph type="title"/>
          </p:nvPr>
        </p:nvSpPr>
        <p:spPr>
          <a:xfrm>
            <a:off x="12678032" y="259492"/>
            <a:ext cx="726989" cy="145591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66" name="Google Shape;166;p10"/>
          <p:cNvSpPr txBox="1">
            <a:spLocks noGrp="1"/>
          </p:cNvSpPr>
          <p:nvPr>
            <p:ph type="body" idx="1"/>
          </p:nvPr>
        </p:nvSpPr>
        <p:spPr>
          <a:xfrm>
            <a:off x="467496" y="345989"/>
            <a:ext cx="6909487" cy="5917471"/>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557153"/>
              </a:buClr>
              <a:buSzPts val="2800"/>
              <a:buChar char="●"/>
            </a:pPr>
            <a:r>
              <a:rPr lang="es-419">
                <a:solidFill>
                  <a:srgbClr val="557153"/>
                </a:solidFill>
                <a:latin typeface="Aharoni"/>
                <a:ea typeface="Aharoni"/>
                <a:cs typeface="Aharoni"/>
                <a:sym typeface="Aharoni"/>
              </a:rPr>
              <a:t>In order for the program to work completely correctly, the user must only enter the results, which must coincide with the final results of the tournament itself. </a:t>
            </a:r>
            <a:endParaRPr>
              <a:solidFill>
                <a:srgbClr val="557153"/>
              </a:solidFill>
            </a:endParaRPr>
          </a:p>
          <a:p>
            <a:pPr marL="228600" lvl="0" indent="-50800" algn="l" rtl="0">
              <a:lnSpc>
                <a:spcPct val="90000"/>
              </a:lnSpc>
              <a:spcBef>
                <a:spcPts val="1000"/>
              </a:spcBef>
              <a:spcAft>
                <a:spcPts val="0"/>
              </a:spcAft>
              <a:buClr>
                <a:schemeClr val="dk1"/>
              </a:buClr>
              <a:buSzPts val="2800"/>
              <a:buNone/>
            </a:pPr>
            <a:endParaRPr>
              <a:solidFill>
                <a:srgbClr val="7D8F69"/>
              </a:solidFill>
            </a:endParaRPr>
          </a:p>
          <a:p>
            <a:pPr marL="228600" lvl="0" indent="-228600" algn="l" rtl="0">
              <a:lnSpc>
                <a:spcPct val="90000"/>
              </a:lnSpc>
              <a:spcBef>
                <a:spcPts val="1000"/>
              </a:spcBef>
              <a:spcAft>
                <a:spcPts val="0"/>
              </a:spcAft>
              <a:buClr>
                <a:srgbClr val="7D8F69"/>
              </a:buClr>
              <a:buSzPts val="2800"/>
              <a:buChar char="●"/>
            </a:pPr>
            <a:r>
              <a:rPr lang="es-419">
                <a:solidFill>
                  <a:srgbClr val="7D8F69"/>
                </a:solidFill>
                <a:latin typeface="Aharoni"/>
                <a:ea typeface="Aharoni"/>
                <a:cs typeface="Aharoni"/>
                <a:sym typeface="Aharoni"/>
              </a:rPr>
              <a:t>After that, the system itself will give the results and the winners of the world championship</a:t>
            </a:r>
            <a:endParaRPr>
              <a:solidFill>
                <a:srgbClr val="7D8F69"/>
              </a:solidFill>
            </a:endParaRPr>
          </a:p>
          <a:p>
            <a:pPr marL="228600" lvl="0" indent="-50800" algn="l" rtl="0">
              <a:lnSpc>
                <a:spcPct val="90000"/>
              </a:lnSpc>
              <a:spcBef>
                <a:spcPts val="1000"/>
              </a:spcBef>
              <a:spcAft>
                <a:spcPts val="0"/>
              </a:spcAft>
              <a:buClr>
                <a:schemeClr val="dk1"/>
              </a:buClr>
              <a:buSzPts val="2800"/>
              <a:buNone/>
            </a:pPr>
            <a:endParaRPr>
              <a:solidFill>
                <a:srgbClr val="7D8F69"/>
              </a:solidFill>
            </a:endParaRPr>
          </a:p>
          <a:p>
            <a:pPr marL="228600" lvl="0" indent="-228600" algn="l" rtl="0">
              <a:lnSpc>
                <a:spcPct val="90000"/>
              </a:lnSpc>
              <a:spcBef>
                <a:spcPts val="1000"/>
              </a:spcBef>
              <a:spcAft>
                <a:spcPts val="0"/>
              </a:spcAft>
              <a:buClr>
                <a:srgbClr val="7D8F69"/>
              </a:buClr>
              <a:buSzPts val="2800"/>
              <a:buChar char="●"/>
            </a:pPr>
            <a:r>
              <a:rPr lang="es-419" b="1">
                <a:solidFill>
                  <a:srgbClr val="7D8F69"/>
                </a:solidFill>
                <a:latin typeface="Aharoni"/>
                <a:ea typeface="Aharoni"/>
                <a:cs typeface="Aharoni"/>
                <a:sym typeface="Aharoni"/>
              </a:rPr>
              <a:t>The system </a:t>
            </a:r>
            <a:r>
              <a:rPr lang="es-419">
                <a:solidFill>
                  <a:srgbClr val="7D8F69"/>
                </a:solidFill>
                <a:latin typeface="Aharoni"/>
                <a:ea typeface="Aharoni"/>
                <a:cs typeface="Aharoni"/>
                <a:sym typeface="Aharoni"/>
              </a:rPr>
              <a:t>will write all team results at each stage of the competition</a:t>
            </a:r>
            <a:endParaRPr>
              <a:solidFill>
                <a:srgbClr val="7D8F69"/>
              </a:solidFill>
            </a:endParaRPr>
          </a:p>
          <a:p>
            <a:pPr marL="0" lvl="0" indent="0" algn="l" rtl="0">
              <a:lnSpc>
                <a:spcPct val="90000"/>
              </a:lnSpc>
              <a:spcBef>
                <a:spcPts val="1000"/>
              </a:spcBef>
              <a:spcAft>
                <a:spcPts val="1600"/>
              </a:spcAft>
              <a:buClr>
                <a:schemeClr val="dk1"/>
              </a:buClr>
              <a:buSzPts val="2800"/>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1fa99cd1b90_0_23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72" name="Google Shape;172;g1fa99cd1b90_0_234"/>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173" name="Google Shape;173;g1fa99cd1b90_0_234"/>
          <p:cNvPicPr preferRelativeResize="0"/>
          <p:nvPr/>
        </p:nvPicPr>
        <p:blipFill>
          <a:blip r:embed="rId3">
            <a:alphaModFix/>
          </a:blip>
          <a:stretch>
            <a:fillRect/>
          </a:stretch>
        </p:blipFill>
        <p:spPr>
          <a:xfrm>
            <a:off x="0" y="178013"/>
            <a:ext cx="12191999" cy="650197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g1fa99cd1b90_0_23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79" name="Google Shape;179;g1fa99cd1b90_0_239"/>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180" name="Google Shape;180;g1fa99cd1b90_0_239"/>
          <p:cNvPicPr preferRelativeResize="0"/>
          <p:nvPr/>
        </p:nvPicPr>
        <p:blipFill>
          <a:blip r:embed="rId3">
            <a:alphaModFix/>
          </a:blip>
          <a:stretch>
            <a:fillRect/>
          </a:stretch>
        </p:blipFill>
        <p:spPr>
          <a:xfrm>
            <a:off x="378200" y="317112"/>
            <a:ext cx="11435602" cy="6223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557153"/>
              </a:buClr>
              <a:buSzPts val="4400"/>
              <a:buFont typeface="Aharoni"/>
              <a:buNone/>
            </a:pPr>
            <a:r>
              <a:rPr lang="es-419">
                <a:solidFill>
                  <a:srgbClr val="557153"/>
                </a:solidFill>
                <a:latin typeface="Aharoni"/>
                <a:ea typeface="Aharoni"/>
                <a:cs typeface="Aharoni"/>
                <a:sym typeface="Aharoni"/>
              </a:rPr>
              <a:t>Task 2: Testing the system</a:t>
            </a:r>
            <a:endParaRPr>
              <a:solidFill>
                <a:srgbClr val="557153"/>
              </a:solidFill>
            </a:endParaRPr>
          </a:p>
        </p:txBody>
      </p:sp>
      <p:sp>
        <p:nvSpPr>
          <p:cNvPr id="186" name="Google Shape;186;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A9AF7E"/>
              </a:buClr>
              <a:buSzPts val="2800"/>
              <a:buNone/>
            </a:pPr>
            <a:r>
              <a:rPr lang="es-419">
                <a:solidFill>
                  <a:srgbClr val="A9AF7E"/>
                </a:solidFill>
                <a:latin typeface="Aharoni"/>
                <a:ea typeface="Aharoni"/>
                <a:cs typeface="Aharoni"/>
                <a:sym typeface="Aharoni"/>
              </a:rPr>
              <a:t>We used the integrated google utilities to check the status and view the used memory. </a:t>
            </a:r>
            <a:endParaRPr>
              <a:solidFill>
                <a:srgbClr val="A9AF7E"/>
              </a:solidFill>
            </a:endParaRPr>
          </a:p>
          <a:p>
            <a:pPr marL="0" lvl="0" indent="0" algn="l" rtl="0">
              <a:lnSpc>
                <a:spcPct val="90000"/>
              </a:lnSpc>
              <a:spcBef>
                <a:spcPts val="1000"/>
              </a:spcBef>
              <a:spcAft>
                <a:spcPts val="0"/>
              </a:spcAft>
              <a:buClr>
                <a:schemeClr val="dk1"/>
              </a:buClr>
              <a:buSzPts val="2800"/>
              <a:buNone/>
            </a:pPr>
            <a:endParaRPr>
              <a:solidFill>
                <a:srgbClr val="A9AF7E"/>
              </a:solidFill>
            </a:endParaRPr>
          </a:p>
          <a:p>
            <a:pPr marL="0" lvl="0" indent="0" algn="l" rtl="0">
              <a:lnSpc>
                <a:spcPct val="90000"/>
              </a:lnSpc>
              <a:spcBef>
                <a:spcPts val="1000"/>
              </a:spcBef>
              <a:spcAft>
                <a:spcPts val="0"/>
              </a:spcAft>
              <a:buClr>
                <a:srgbClr val="A9AF7E"/>
              </a:buClr>
              <a:buSzPts val="2800"/>
              <a:buNone/>
            </a:pPr>
            <a:r>
              <a:rPr lang="es-419">
                <a:solidFill>
                  <a:srgbClr val="A9AF7E"/>
                </a:solidFill>
                <a:latin typeface="Aharoni"/>
                <a:ea typeface="Aharoni"/>
                <a:cs typeface="Aharoni"/>
                <a:sym typeface="Aharoni"/>
              </a:rPr>
              <a:t>And also thanks to Dev. Tools we found that some parts were had a low performance so we have optimized some of them and get rid of others</a:t>
            </a:r>
            <a:r>
              <a:rPr lang="es-419">
                <a:solidFill>
                  <a:srgbClr val="A9AF7E"/>
                </a:solidFill>
              </a:rPr>
              <a:t>. </a:t>
            </a:r>
            <a:endParaRPr/>
          </a:p>
          <a:p>
            <a:pPr marL="0" lvl="0" indent="0" algn="l" rtl="0">
              <a:lnSpc>
                <a:spcPct val="90000"/>
              </a:lnSpc>
              <a:spcBef>
                <a:spcPts val="1000"/>
              </a:spcBef>
              <a:spcAft>
                <a:spcPts val="0"/>
              </a:spcAft>
              <a:buClr>
                <a:schemeClr val="dk1"/>
              </a:buClr>
              <a:buSzPts val="2800"/>
              <a:buNone/>
            </a:pPr>
            <a:endParaRPr>
              <a:solidFill>
                <a:srgbClr val="A9AF7E"/>
              </a:solidFill>
            </a:endParaRPr>
          </a:p>
          <a:p>
            <a:pPr marL="0" lvl="0" indent="0" algn="l" rtl="0">
              <a:lnSpc>
                <a:spcPct val="90000"/>
              </a:lnSpc>
              <a:spcBef>
                <a:spcPts val="1000"/>
              </a:spcBef>
              <a:spcAft>
                <a:spcPts val="1600"/>
              </a:spcAft>
              <a:buClr>
                <a:srgbClr val="A9AF7E"/>
              </a:buClr>
              <a:buSzPts val="2800"/>
              <a:buNone/>
            </a:pPr>
            <a:endParaRPr>
              <a:solidFill>
                <a:srgbClr val="A9AF7E"/>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557153"/>
              </a:buClr>
              <a:buSzPts val="4400"/>
              <a:buFont typeface="Aharoni"/>
              <a:buNone/>
            </a:pPr>
            <a:r>
              <a:rPr lang="es-419">
                <a:solidFill>
                  <a:srgbClr val="557153"/>
                </a:solidFill>
                <a:latin typeface="Aharoni"/>
                <a:ea typeface="Aharoni"/>
                <a:cs typeface="Aharoni"/>
                <a:sym typeface="Aharoni"/>
              </a:rPr>
              <a:t>Task 3: GUI system</a:t>
            </a:r>
            <a:endParaRPr>
              <a:solidFill>
                <a:srgbClr val="557153"/>
              </a:solidFill>
            </a:endParaRPr>
          </a:p>
        </p:txBody>
      </p:sp>
      <p:sp>
        <p:nvSpPr>
          <p:cNvPr id="192" name="Google Shape;192;p12"/>
          <p:cNvSpPr txBox="1">
            <a:spLocks noGrp="1"/>
          </p:cNvSpPr>
          <p:nvPr>
            <p:ph type="body" idx="1"/>
          </p:nvPr>
        </p:nvSpPr>
        <p:spPr>
          <a:xfrm>
            <a:off x="654907" y="1581665"/>
            <a:ext cx="11219935" cy="459529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7D8F69"/>
              </a:buClr>
              <a:buSzPts val="2800"/>
              <a:buChar char="●"/>
            </a:pPr>
            <a:r>
              <a:rPr lang="es-419">
                <a:solidFill>
                  <a:srgbClr val="7D8F69"/>
                </a:solidFill>
                <a:latin typeface="Aharoni"/>
                <a:ea typeface="Aharoni"/>
                <a:cs typeface="Aharoni"/>
                <a:sym typeface="Aharoni"/>
              </a:rPr>
              <a:t>The first step in our design of the site itself was a prototype that we created in Figma.</a:t>
            </a:r>
            <a:endParaRPr>
              <a:solidFill>
                <a:srgbClr val="7D8F69"/>
              </a:solidFill>
            </a:endParaRPr>
          </a:p>
          <a:p>
            <a:pPr marL="0" lvl="0" indent="0" algn="l" rtl="0">
              <a:lnSpc>
                <a:spcPct val="90000"/>
              </a:lnSpc>
              <a:spcBef>
                <a:spcPts val="1000"/>
              </a:spcBef>
              <a:spcAft>
                <a:spcPts val="0"/>
              </a:spcAft>
              <a:buClr>
                <a:srgbClr val="7D8F69"/>
              </a:buClr>
              <a:buSzPts val="2800"/>
              <a:buNone/>
            </a:pPr>
            <a:r>
              <a:rPr lang="es-419">
                <a:solidFill>
                  <a:srgbClr val="7D8F69"/>
                </a:solidFill>
                <a:latin typeface="Aharoni"/>
                <a:ea typeface="Aharoni"/>
                <a:cs typeface="Aharoni"/>
                <a:sym typeface="Aharoni"/>
              </a:rPr>
              <a:t>All colors and fonts are from the official 2022 World Cup in Qatar. We tried to make our design as similar to the original tournament grid as possible. </a:t>
            </a:r>
            <a:endParaRPr>
              <a:solidFill>
                <a:srgbClr val="7D8F69"/>
              </a:solidFill>
            </a:endParaRPr>
          </a:p>
          <a:p>
            <a:pPr marL="0" lvl="0" indent="0" algn="l" rtl="0">
              <a:lnSpc>
                <a:spcPct val="90000"/>
              </a:lnSpc>
              <a:spcBef>
                <a:spcPts val="1000"/>
              </a:spcBef>
              <a:spcAft>
                <a:spcPts val="0"/>
              </a:spcAft>
              <a:buClr>
                <a:schemeClr val="dk1"/>
              </a:buClr>
              <a:buSzPts val="2800"/>
              <a:buNone/>
            </a:pPr>
            <a:endParaRPr>
              <a:solidFill>
                <a:srgbClr val="7D8F69"/>
              </a:solidFill>
            </a:endParaRPr>
          </a:p>
          <a:p>
            <a:pPr marL="228600" lvl="0" indent="-228600" algn="l" rtl="0">
              <a:lnSpc>
                <a:spcPct val="90000"/>
              </a:lnSpc>
              <a:spcBef>
                <a:spcPts val="1000"/>
              </a:spcBef>
              <a:spcAft>
                <a:spcPts val="0"/>
              </a:spcAft>
              <a:buClr>
                <a:srgbClr val="7D8F69"/>
              </a:buClr>
              <a:buSzPts val="2800"/>
              <a:buChar char="●"/>
            </a:pPr>
            <a:r>
              <a:rPr lang="es-419">
                <a:solidFill>
                  <a:srgbClr val="7D8F69"/>
                </a:solidFill>
                <a:latin typeface="Aharoni"/>
                <a:ea typeface="Aharoni"/>
                <a:cs typeface="Aharoni"/>
                <a:sym typeface="Aharoni"/>
              </a:rPr>
              <a:t>Next point was programming User interface using javascript with html, css</a:t>
            </a:r>
            <a:endParaRPr>
              <a:solidFill>
                <a:srgbClr val="7D8F69"/>
              </a:solidFill>
              <a:latin typeface="Aharoni"/>
              <a:ea typeface="Aharoni"/>
              <a:cs typeface="Aharoni"/>
              <a:sym typeface="Aharoni"/>
            </a:endParaRPr>
          </a:p>
          <a:p>
            <a:pPr marL="0" lvl="0" indent="0" algn="l" rtl="0">
              <a:lnSpc>
                <a:spcPct val="90000"/>
              </a:lnSpc>
              <a:spcBef>
                <a:spcPts val="1000"/>
              </a:spcBef>
              <a:spcAft>
                <a:spcPts val="1600"/>
              </a:spcAft>
              <a:buClr>
                <a:schemeClr val="dk1"/>
              </a:buClr>
              <a:buSzPts val="2800"/>
              <a:buNone/>
            </a:pPr>
            <a:endParaRPr>
              <a:solidFill>
                <a:srgbClr val="7D8F6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557153"/>
              </a:buClr>
              <a:buSzPts val="4400"/>
              <a:buFont typeface="Aharoni"/>
              <a:buNone/>
            </a:pPr>
            <a:r>
              <a:rPr lang="es-419">
                <a:solidFill>
                  <a:srgbClr val="557153"/>
                </a:solidFill>
                <a:latin typeface="Aharoni"/>
                <a:ea typeface="Aharoni"/>
                <a:cs typeface="Aharoni"/>
                <a:sym typeface="Aharoni"/>
              </a:rPr>
              <a:t>What materials we used</a:t>
            </a:r>
            <a:endParaRPr>
              <a:solidFill>
                <a:srgbClr val="557153"/>
              </a:solidFill>
            </a:endParaRPr>
          </a:p>
        </p:txBody>
      </p:sp>
      <p:sp>
        <p:nvSpPr>
          <p:cNvPr id="69" name="Google Shape;69;p2"/>
          <p:cNvSpPr txBox="1">
            <a:spLocks noGrp="1"/>
          </p:cNvSpPr>
          <p:nvPr>
            <p:ph type="body" idx="1"/>
          </p:nvPr>
        </p:nvSpPr>
        <p:spPr>
          <a:xfrm>
            <a:off x="838199" y="1825625"/>
            <a:ext cx="5414320" cy="4667250"/>
          </a:xfrm>
          <a:prstGeom prst="rect">
            <a:avLst/>
          </a:prstGeom>
          <a:noFill/>
          <a:ln>
            <a:noFill/>
          </a:ln>
        </p:spPr>
        <p:txBody>
          <a:bodyPr spcFirstLastPara="1" wrap="square" lIns="91425" tIns="45700" rIns="91425" bIns="45700" anchor="t" anchorCtr="0">
            <a:normAutofit fontScale="85000" lnSpcReduction="20000"/>
          </a:bodyPr>
          <a:lstStyle/>
          <a:p>
            <a:pPr marL="228600" lvl="0" indent="-214312" algn="l" rtl="0">
              <a:lnSpc>
                <a:spcPct val="90000"/>
              </a:lnSpc>
              <a:spcBef>
                <a:spcPts val="0"/>
              </a:spcBef>
              <a:spcAft>
                <a:spcPts val="0"/>
              </a:spcAft>
              <a:buClr>
                <a:srgbClr val="7D8F69"/>
              </a:buClr>
              <a:buSzPct val="100000"/>
              <a:buChar char="●"/>
            </a:pPr>
            <a:r>
              <a:rPr lang="es-419" sz="3000">
                <a:solidFill>
                  <a:srgbClr val="7D8F69"/>
                </a:solidFill>
                <a:latin typeface="Aharoni"/>
                <a:ea typeface="Aharoni"/>
                <a:cs typeface="Aharoni"/>
                <a:sym typeface="Aharoni"/>
              </a:rPr>
              <a:t>Flags for each country</a:t>
            </a:r>
            <a:endParaRPr/>
          </a:p>
          <a:p>
            <a:pPr marL="228600" lvl="0" indent="-214312" algn="l" rtl="0">
              <a:lnSpc>
                <a:spcPct val="90000"/>
              </a:lnSpc>
              <a:spcBef>
                <a:spcPts val="1000"/>
              </a:spcBef>
              <a:spcAft>
                <a:spcPts val="0"/>
              </a:spcAft>
              <a:buClr>
                <a:srgbClr val="7D8F69"/>
              </a:buClr>
              <a:buSzPct val="100000"/>
              <a:buChar char="●"/>
            </a:pPr>
            <a:r>
              <a:rPr lang="es-419" sz="3000">
                <a:solidFill>
                  <a:srgbClr val="7D8F69"/>
                </a:solidFill>
                <a:latin typeface="Aharoni"/>
                <a:ea typeface="Aharoni"/>
                <a:cs typeface="Aharoni"/>
                <a:sym typeface="Aharoni"/>
              </a:rPr>
              <a:t>Fifa Info</a:t>
            </a:r>
            <a:endParaRPr/>
          </a:p>
          <a:p>
            <a:pPr marL="0" lvl="0" indent="0" algn="l" rtl="0">
              <a:lnSpc>
                <a:spcPct val="90000"/>
              </a:lnSpc>
              <a:spcBef>
                <a:spcPts val="1000"/>
              </a:spcBef>
              <a:spcAft>
                <a:spcPts val="0"/>
              </a:spcAft>
              <a:buClr>
                <a:schemeClr val="dk1"/>
              </a:buClr>
              <a:buSzPct val="100000"/>
              <a:buNone/>
            </a:pPr>
            <a:endParaRPr sz="3000">
              <a:solidFill>
                <a:srgbClr val="7D8F69"/>
              </a:solidFill>
              <a:latin typeface="Aharoni"/>
              <a:ea typeface="Aharoni"/>
              <a:cs typeface="Aharoni"/>
              <a:sym typeface="Aharoni"/>
            </a:endParaRPr>
          </a:p>
          <a:p>
            <a:pPr marL="0" lvl="0" indent="0" algn="l" rtl="0">
              <a:lnSpc>
                <a:spcPct val="90000"/>
              </a:lnSpc>
              <a:spcBef>
                <a:spcPts val="1000"/>
              </a:spcBef>
              <a:spcAft>
                <a:spcPts val="0"/>
              </a:spcAft>
              <a:buClr>
                <a:srgbClr val="7D8F69"/>
              </a:buClr>
              <a:buSzPct val="100000"/>
              <a:buNone/>
            </a:pPr>
            <a:r>
              <a:rPr lang="es-419" sz="3000">
                <a:solidFill>
                  <a:srgbClr val="7D8F69"/>
                </a:solidFill>
                <a:latin typeface="Aharoni"/>
                <a:ea typeface="Aharoni"/>
                <a:cs typeface="Aharoni"/>
                <a:sym typeface="Aharoni"/>
              </a:rPr>
              <a:t>Languages:</a:t>
            </a:r>
            <a:endParaRPr/>
          </a:p>
          <a:p>
            <a:pPr marL="228600" lvl="0" indent="-214312" algn="l" rtl="0">
              <a:lnSpc>
                <a:spcPct val="90000"/>
              </a:lnSpc>
              <a:spcBef>
                <a:spcPts val="1000"/>
              </a:spcBef>
              <a:spcAft>
                <a:spcPts val="0"/>
              </a:spcAft>
              <a:buClr>
                <a:srgbClr val="7D8F69"/>
              </a:buClr>
              <a:buSzPct val="100000"/>
              <a:buChar char="●"/>
            </a:pPr>
            <a:r>
              <a:rPr lang="es-419" sz="3000">
                <a:solidFill>
                  <a:srgbClr val="7D8F69"/>
                </a:solidFill>
                <a:latin typeface="Aharoni"/>
                <a:ea typeface="Aharoni"/>
                <a:cs typeface="Aharoni"/>
                <a:sym typeface="Aharoni"/>
              </a:rPr>
              <a:t>Python</a:t>
            </a:r>
            <a:endParaRPr/>
          </a:p>
          <a:p>
            <a:pPr marL="0" lvl="0" indent="0" algn="l" rtl="0">
              <a:lnSpc>
                <a:spcPct val="90000"/>
              </a:lnSpc>
              <a:spcBef>
                <a:spcPts val="1000"/>
              </a:spcBef>
              <a:spcAft>
                <a:spcPts val="0"/>
              </a:spcAft>
              <a:buClr>
                <a:schemeClr val="dk1"/>
              </a:buClr>
              <a:buSzPct val="100000"/>
              <a:buNone/>
            </a:pPr>
            <a:endParaRPr sz="3000">
              <a:solidFill>
                <a:srgbClr val="7D8F69"/>
              </a:solidFill>
            </a:endParaRPr>
          </a:p>
          <a:p>
            <a:pPr marL="0" lvl="0" indent="0" algn="l" rtl="0">
              <a:lnSpc>
                <a:spcPct val="90000"/>
              </a:lnSpc>
              <a:spcBef>
                <a:spcPts val="1000"/>
              </a:spcBef>
              <a:spcAft>
                <a:spcPts val="0"/>
              </a:spcAft>
              <a:buClr>
                <a:srgbClr val="7D8F69"/>
              </a:buClr>
              <a:buSzPct val="100000"/>
              <a:buNone/>
            </a:pPr>
            <a:r>
              <a:rPr lang="es-419" sz="3000">
                <a:solidFill>
                  <a:srgbClr val="7D8F69"/>
                </a:solidFill>
                <a:latin typeface="Aharoni"/>
                <a:ea typeface="Aharoni"/>
                <a:cs typeface="Aharoni"/>
                <a:sym typeface="Aharoni"/>
              </a:rPr>
              <a:t>Design:</a:t>
            </a:r>
            <a:endParaRPr/>
          </a:p>
          <a:p>
            <a:pPr marL="228600" lvl="0" indent="-214312" algn="l" rtl="0">
              <a:lnSpc>
                <a:spcPct val="90000"/>
              </a:lnSpc>
              <a:spcBef>
                <a:spcPts val="1000"/>
              </a:spcBef>
              <a:spcAft>
                <a:spcPts val="0"/>
              </a:spcAft>
              <a:buClr>
                <a:srgbClr val="7D8F69"/>
              </a:buClr>
              <a:buSzPct val="100000"/>
              <a:buChar char="●"/>
            </a:pPr>
            <a:r>
              <a:rPr lang="es-419" sz="3000">
                <a:solidFill>
                  <a:srgbClr val="7D8F69"/>
                </a:solidFill>
                <a:latin typeface="Aharoni"/>
                <a:ea typeface="Aharoni"/>
                <a:cs typeface="Aharoni"/>
                <a:sym typeface="Aharoni"/>
              </a:rPr>
              <a:t>JavaScript</a:t>
            </a:r>
            <a:endParaRPr/>
          </a:p>
          <a:p>
            <a:pPr marL="228600" lvl="0" indent="-214312" algn="l" rtl="0">
              <a:lnSpc>
                <a:spcPct val="90000"/>
              </a:lnSpc>
              <a:spcBef>
                <a:spcPts val="1000"/>
              </a:spcBef>
              <a:spcAft>
                <a:spcPts val="0"/>
              </a:spcAft>
              <a:buClr>
                <a:srgbClr val="7D8F69"/>
              </a:buClr>
              <a:buSzPct val="100000"/>
              <a:buChar char="●"/>
            </a:pPr>
            <a:r>
              <a:rPr lang="es-419" sz="3000">
                <a:solidFill>
                  <a:srgbClr val="7D8F69"/>
                </a:solidFill>
                <a:latin typeface="Aharoni"/>
                <a:ea typeface="Aharoni"/>
                <a:cs typeface="Aharoni"/>
                <a:sym typeface="Aharoni"/>
              </a:rPr>
              <a:t>Css</a:t>
            </a:r>
            <a:endParaRPr/>
          </a:p>
          <a:p>
            <a:pPr marL="228600" lvl="0" indent="-214312" algn="l" rtl="0">
              <a:lnSpc>
                <a:spcPct val="90000"/>
              </a:lnSpc>
              <a:spcBef>
                <a:spcPts val="1000"/>
              </a:spcBef>
              <a:spcAft>
                <a:spcPts val="0"/>
              </a:spcAft>
              <a:buClr>
                <a:srgbClr val="7D8F69"/>
              </a:buClr>
              <a:buSzPct val="100000"/>
              <a:buChar char="●"/>
            </a:pPr>
            <a:r>
              <a:rPr lang="es-419" sz="3000">
                <a:solidFill>
                  <a:srgbClr val="7D8F69"/>
                </a:solidFill>
                <a:latin typeface="Aharoni"/>
                <a:ea typeface="Aharoni"/>
                <a:cs typeface="Aharoni"/>
                <a:sym typeface="Aharoni"/>
              </a:rPr>
              <a:t>Html</a:t>
            </a:r>
            <a:endParaRPr/>
          </a:p>
          <a:p>
            <a:pPr marL="0" lvl="0" indent="0" algn="l" rtl="0">
              <a:lnSpc>
                <a:spcPct val="90000"/>
              </a:lnSpc>
              <a:spcBef>
                <a:spcPts val="1000"/>
              </a:spcBef>
              <a:spcAft>
                <a:spcPts val="0"/>
              </a:spcAft>
              <a:buClr>
                <a:schemeClr val="dk1"/>
              </a:buClr>
              <a:buSzPct val="116666"/>
              <a:buNone/>
            </a:pPr>
            <a:endParaRPr>
              <a:solidFill>
                <a:srgbClr val="7D8F69"/>
              </a:solidFill>
            </a:endParaRPr>
          </a:p>
          <a:p>
            <a:pPr marL="228600" lvl="0" indent="-64135" algn="l" rtl="0">
              <a:lnSpc>
                <a:spcPct val="90000"/>
              </a:lnSpc>
              <a:spcBef>
                <a:spcPts val="1000"/>
              </a:spcBef>
              <a:spcAft>
                <a:spcPts val="1600"/>
              </a:spcAft>
              <a:buClr>
                <a:schemeClr val="dk1"/>
              </a:buClr>
              <a:buSzPct val="116666"/>
              <a:buNone/>
            </a:pPr>
            <a:endParaRPr/>
          </a:p>
        </p:txBody>
      </p:sp>
      <p:sp>
        <p:nvSpPr>
          <p:cNvPr id="70" name="Google Shape;70;p2"/>
          <p:cNvSpPr txBox="1"/>
          <p:nvPr/>
        </p:nvSpPr>
        <p:spPr>
          <a:xfrm>
            <a:off x="6993924" y="1690688"/>
            <a:ext cx="4053017" cy="138499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2800">
                <a:solidFill>
                  <a:srgbClr val="7D8F69"/>
                </a:solidFill>
                <a:latin typeface="Aharoni"/>
                <a:ea typeface="Aharoni"/>
                <a:cs typeface="Aharoni"/>
                <a:sym typeface="Aharoni"/>
              </a:rPr>
              <a:t>External libraries:</a:t>
            </a:r>
            <a:endParaRPr/>
          </a:p>
          <a:p>
            <a:pPr marL="285750" marR="0" lvl="0" indent="-285750" algn="l" rtl="0">
              <a:spcBef>
                <a:spcPts val="0"/>
              </a:spcBef>
              <a:spcAft>
                <a:spcPts val="0"/>
              </a:spcAft>
              <a:buClr>
                <a:srgbClr val="7D8F69"/>
              </a:buClr>
              <a:buSzPts val="2800"/>
              <a:buFont typeface="Arial"/>
              <a:buChar char="•"/>
            </a:pPr>
            <a:r>
              <a:rPr lang="es-419" sz="2800">
                <a:solidFill>
                  <a:srgbClr val="7D8F69"/>
                </a:solidFill>
                <a:latin typeface="Aharoni"/>
                <a:ea typeface="Aharoni"/>
                <a:cs typeface="Aharoni"/>
                <a:sym typeface="Aharoni"/>
              </a:rPr>
              <a:t>Eel</a:t>
            </a:r>
            <a:endParaRPr/>
          </a:p>
          <a:p>
            <a:pPr marL="285750" marR="0" lvl="0" indent="-285750" algn="l" rtl="0">
              <a:spcBef>
                <a:spcPts val="0"/>
              </a:spcBef>
              <a:spcAft>
                <a:spcPts val="0"/>
              </a:spcAft>
              <a:buClr>
                <a:srgbClr val="7D8F69"/>
              </a:buClr>
              <a:buSzPts val="2800"/>
              <a:buFont typeface="Arial"/>
              <a:buChar char="•"/>
            </a:pPr>
            <a:r>
              <a:rPr lang="es-419" sz="2800">
                <a:solidFill>
                  <a:srgbClr val="7D8F69"/>
                </a:solidFill>
                <a:latin typeface="Aharoni"/>
                <a:ea typeface="Aharoni"/>
                <a:cs typeface="Aharoni"/>
                <a:sym typeface="Aharoni"/>
              </a:rPr>
              <a:t>Glob</a:t>
            </a:r>
            <a:endParaRPr sz="2800">
              <a:solidFill>
                <a:srgbClr val="7D8F69"/>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pic>
        <p:nvPicPr>
          <p:cNvPr id="197" name="Google Shape;197;p13" descr="Изображение выглядит как вычерчивание линий, векторная графика&#10;&#10;Автоматически созданное описание"/>
          <p:cNvPicPr preferRelativeResize="0"/>
          <p:nvPr/>
        </p:nvPicPr>
        <p:blipFill rotWithShape="1">
          <a:blip r:embed="rId3">
            <a:alphaModFix/>
          </a:blip>
          <a:srcRect/>
          <a:stretch/>
        </p:blipFill>
        <p:spPr>
          <a:xfrm>
            <a:off x="7879663" y="2706312"/>
            <a:ext cx="3630600" cy="3747000"/>
          </a:xfrm>
          <a:prstGeom prst="ellipse">
            <a:avLst/>
          </a:prstGeom>
          <a:noFill/>
          <a:ln>
            <a:noFill/>
          </a:ln>
        </p:spPr>
      </p:pic>
      <p:sp>
        <p:nvSpPr>
          <p:cNvPr id="198" name="Google Shape;198;p13"/>
          <p:cNvSpPr txBox="1">
            <a:spLocks noGrp="1"/>
          </p:cNvSpPr>
          <p:nvPr>
            <p:ph type="title"/>
          </p:nvPr>
        </p:nvSpPr>
        <p:spPr>
          <a:xfrm>
            <a:off x="12406183" y="197708"/>
            <a:ext cx="1221259" cy="15053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99" name="Google Shape;199;p13"/>
          <p:cNvSpPr txBox="1">
            <a:spLocks noGrp="1"/>
          </p:cNvSpPr>
          <p:nvPr>
            <p:ph type="body" idx="1"/>
          </p:nvPr>
        </p:nvSpPr>
        <p:spPr>
          <a:xfrm>
            <a:off x="318735" y="392748"/>
            <a:ext cx="10307700" cy="6354600"/>
          </a:xfrm>
          <a:prstGeom prst="rect">
            <a:avLst/>
          </a:prstGeom>
          <a:noFill/>
          <a:ln>
            <a:noFill/>
          </a:ln>
        </p:spPr>
        <p:txBody>
          <a:bodyPr spcFirstLastPara="1" wrap="square" lIns="91425" tIns="45700" rIns="91425" bIns="45700" anchor="t" anchorCtr="0">
            <a:normAutofit/>
          </a:bodyPr>
          <a:lstStyle/>
          <a:p>
            <a:pPr marL="228600" lvl="0" indent="-254000" algn="l" rtl="0">
              <a:lnSpc>
                <a:spcPct val="90000"/>
              </a:lnSpc>
              <a:spcBef>
                <a:spcPts val="0"/>
              </a:spcBef>
              <a:spcAft>
                <a:spcPts val="0"/>
              </a:spcAft>
              <a:buClr>
                <a:srgbClr val="7D8F69"/>
              </a:buClr>
              <a:buSzPts val="3200"/>
              <a:buChar char="●"/>
            </a:pPr>
            <a:r>
              <a:rPr lang="es-419" sz="3200">
                <a:solidFill>
                  <a:srgbClr val="7D8F69"/>
                </a:solidFill>
                <a:latin typeface="Aharoni"/>
                <a:ea typeface="Aharoni"/>
                <a:cs typeface="Aharoni"/>
                <a:sym typeface="Aharoni"/>
              </a:rPr>
              <a:t>After we created the frontend, we linked it to the backend. We used a special library to create standalone applications with full access to Python's features and libraries.  Eel (the library) hosts the local web server, then allows you to annotate functions in Python so they can be called from Javascript. </a:t>
            </a:r>
            <a:endParaRPr sz="3200"/>
          </a:p>
          <a:p>
            <a:pPr marL="228600" lvl="0" indent="-50800" algn="l" rtl="0">
              <a:lnSpc>
                <a:spcPct val="90000"/>
              </a:lnSpc>
              <a:spcBef>
                <a:spcPts val="1000"/>
              </a:spcBef>
              <a:spcAft>
                <a:spcPts val="0"/>
              </a:spcAft>
              <a:buClr>
                <a:schemeClr val="dk1"/>
              </a:buClr>
              <a:buSzPts val="2800"/>
              <a:buNone/>
            </a:pPr>
            <a:endParaRPr>
              <a:solidFill>
                <a:srgbClr val="7D8F69"/>
              </a:solidFill>
            </a:endParaRPr>
          </a:p>
          <a:p>
            <a:pPr marL="0" lvl="0" indent="0" algn="l" rtl="0">
              <a:lnSpc>
                <a:spcPct val="90000"/>
              </a:lnSpc>
              <a:spcBef>
                <a:spcPts val="1000"/>
              </a:spcBef>
              <a:spcAft>
                <a:spcPts val="1600"/>
              </a:spcAft>
              <a:buClr>
                <a:srgbClr val="7D8F69"/>
              </a:buClr>
              <a:buSzPts val="2800"/>
              <a:buNone/>
            </a:pPr>
            <a:endParaRPr>
              <a:solidFill>
                <a:srgbClr val="7D8F69"/>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g1fa99cd1b90_0_22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205" name="Google Shape;205;g1fa99cd1b90_0_228"/>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206" name="Google Shape;206;g1fa99cd1b90_0_228"/>
          <p:cNvPicPr preferRelativeResize="0"/>
          <p:nvPr/>
        </p:nvPicPr>
        <p:blipFill>
          <a:blip r:embed="rId3">
            <a:alphaModFix/>
          </a:blip>
          <a:stretch>
            <a:fillRect/>
          </a:stretch>
        </p:blipFill>
        <p:spPr>
          <a:xfrm>
            <a:off x="0" y="258961"/>
            <a:ext cx="12192000" cy="6340078"/>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14"/>
          <p:cNvPicPr preferRelativeResize="0"/>
          <p:nvPr/>
        </p:nvPicPr>
        <p:blipFill rotWithShape="1">
          <a:blip r:embed="rId3">
            <a:alphaModFix/>
          </a:blip>
          <a:srcRect/>
          <a:stretch/>
        </p:blipFill>
        <p:spPr>
          <a:xfrm>
            <a:off x="7105135" y="1980855"/>
            <a:ext cx="4011300" cy="3221700"/>
          </a:xfrm>
          <a:prstGeom prst="ellipse">
            <a:avLst/>
          </a:prstGeom>
          <a:noFill/>
          <a:ln>
            <a:noFill/>
          </a:ln>
        </p:spPr>
      </p:pic>
      <p:sp>
        <p:nvSpPr>
          <p:cNvPr id="212" name="Google Shape;212;p14"/>
          <p:cNvSpPr txBox="1">
            <a:spLocks noGrp="1"/>
          </p:cNvSpPr>
          <p:nvPr>
            <p:ph type="title"/>
          </p:nvPr>
        </p:nvSpPr>
        <p:spPr>
          <a:xfrm>
            <a:off x="12776885" y="271850"/>
            <a:ext cx="591065" cy="143119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213" name="Google Shape;213;p14"/>
          <p:cNvSpPr txBox="1">
            <a:spLocks noGrp="1"/>
          </p:cNvSpPr>
          <p:nvPr>
            <p:ph type="body" idx="1"/>
          </p:nvPr>
        </p:nvSpPr>
        <p:spPr>
          <a:xfrm>
            <a:off x="393357" y="429312"/>
            <a:ext cx="6711778" cy="597148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A9AF7E"/>
              </a:buClr>
              <a:buSzPts val="2800"/>
              <a:buChar char="●"/>
            </a:pPr>
            <a:r>
              <a:rPr lang="es-419">
                <a:solidFill>
                  <a:srgbClr val="A9AF7E"/>
                </a:solidFill>
                <a:latin typeface="Aharoni"/>
                <a:ea typeface="Aharoni"/>
                <a:cs typeface="Aharoni"/>
                <a:sym typeface="Aharoni"/>
              </a:rPr>
              <a:t>Then we all, as a team, sat down to write the documentation. (We tried to comment on the code itself, but it just turned into unreadable mush.) </a:t>
            </a:r>
            <a:endParaRPr/>
          </a:p>
          <a:p>
            <a:pPr marL="0" lvl="0" indent="0" algn="l" rtl="0">
              <a:lnSpc>
                <a:spcPct val="90000"/>
              </a:lnSpc>
              <a:spcBef>
                <a:spcPts val="1000"/>
              </a:spcBef>
              <a:spcAft>
                <a:spcPts val="0"/>
              </a:spcAft>
              <a:buClr>
                <a:srgbClr val="A9AF7E"/>
              </a:buClr>
              <a:buSzPts val="2800"/>
              <a:buNone/>
            </a:pPr>
            <a:r>
              <a:rPr lang="es-419">
                <a:solidFill>
                  <a:srgbClr val="A9AF7E"/>
                </a:solidFill>
                <a:latin typeface="Aharoni"/>
                <a:ea typeface="Aharoni"/>
                <a:cs typeface="Aharoni"/>
                <a:sym typeface="Aharoni"/>
              </a:rPr>
              <a:t>This is the same as commenting, but much more convenient for larger projects. </a:t>
            </a:r>
            <a:endParaRPr>
              <a:solidFill>
                <a:srgbClr val="A9AF7E"/>
              </a:solidFill>
            </a:endParaRPr>
          </a:p>
          <a:p>
            <a:pPr marL="228600" lvl="0" indent="-50800" algn="l" rtl="0">
              <a:lnSpc>
                <a:spcPct val="90000"/>
              </a:lnSpc>
              <a:spcBef>
                <a:spcPts val="1000"/>
              </a:spcBef>
              <a:spcAft>
                <a:spcPts val="0"/>
              </a:spcAft>
              <a:buClr>
                <a:schemeClr val="dk1"/>
              </a:buClr>
              <a:buSzPts val="2800"/>
              <a:buNone/>
            </a:pPr>
            <a:endParaRPr>
              <a:solidFill>
                <a:srgbClr val="A9AF7E"/>
              </a:solidFill>
            </a:endParaRPr>
          </a:p>
          <a:p>
            <a:pPr marL="228600" lvl="0" indent="-228600" algn="l" rtl="0">
              <a:lnSpc>
                <a:spcPct val="90000"/>
              </a:lnSpc>
              <a:spcBef>
                <a:spcPts val="1000"/>
              </a:spcBef>
              <a:spcAft>
                <a:spcPts val="1600"/>
              </a:spcAft>
              <a:buClr>
                <a:srgbClr val="A9AF7E"/>
              </a:buClr>
              <a:buSzPts val="2800"/>
              <a:buChar char="●"/>
            </a:pPr>
            <a:r>
              <a:rPr lang="es-419">
                <a:solidFill>
                  <a:srgbClr val="A9AF7E"/>
                </a:solidFill>
                <a:latin typeface="Aharoni"/>
                <a:ea typeface="Aharoni"/>
                <a:cs typeface="Aharoni"/>
                <a:sym typeface="Aharoni"/>
              </a:rPr>
              <a:t>After all this work, we have already begun to create the presentation. We found a visual, decided on fonts and colors, and made the presentation in one evening. </a:t>
            </a:r>
            <a:endParaRPr>
              <a:solidFill>
                <a:srgbClr val="A9AF7E"/>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pic>
        <p:nvPicPr>
          <p:cNvPr id="218" name="Google Shape;218;p15"/>
          <p:cNvPicPr preferRelativeResize="0"/>
          <p:nvPr/>
        </p:nvPicPr>
        <p:blipFill rotWithShape="1">
          <a:blip r:embed="rId3">
            <a:alphaModFix/>
          </a:blip>
          <a:srcRect/>
          <a:stretch/>
        </p:blipFill>
        <p:spPr>
          <a:xfrm>
            <a:off x="8180572" y="3590788"/>
            <a:ext cx="3173100" cy="2792700"/>
          </a:xfrm>
          <a:prstGeom prst="ellipse">
            <a:avLst/>
          </a:prstGeom>
          <a:noFill/>
          <a:ln>
            <a:noFill/>
          </a:ln>
        </p:spPr>
      </p:pic>
      <p:sp>
        <p:nvSpPr>
          <p:cNvPr id="219" name="Google Shape;219;p15"/>
          <p:cNvSpPr txBox="1">
            <a:spLocks noGrp="1"/>
          </p:cNvSpPr>
          <p:nvPr>
            <p:ph type="title"/>
          </p:nvPr>
        </p:nvSpPr>
        <p:spPr>
          <a:xfrm>
            <a:off x="877330" y="1112108"/>
            <a:ext cx="10476470" cy="57858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rgbClr val="557153"/>
              </a:buClr>
              <a:buSzPct val="118918"/>
              <a:buFont typeface="Aharoni"/>
              <a:buNone/>
            </a:pPr>
            <a:r>
              <a:rPr lang="es-419">
                <a:solidFill>
                  <a:srgbClr val="557153"/>
                </a:solidFill>
                <a:latin typeface="Aharoni"/>
                <a:ea typeface="Aharoni"/>
                <a:cs typeface="Aharoni"/>
                <a:sym typeface="Aharoni"/>
              </a:rPr>
              <a:t>Just before we handed it over, we also designed everything, so that if something happens, we can quickly solve all the problems. All super!</a:t>
            </a:r>
            <a:endParaRPr>
              <a:solidFill>
                <a:srgbClr val="557153"/>
              </a:solidFill>
            </a:endParaRPr>
          </a:p>
        </p:txBody>
      </p:sp>
      <p:sp>
        <p:nvSpPr>
          <p:cNvPr id="220" name="Google Shape;220;p15"/>
          <p:cNvSpPr txBox="1">
            <a:spLocks noGrp="1"/>
          </p:cNvSpPr>
          <p:nvPr>
            <p:ph type="body" idx="1"/>
          </p:nvPr>
        </p:nvSpPr>
        <p:spPr>
          <a:xfrm>
            <a:off x="976184" y="4420243"/>
            <a:ext cx="10278762" cy="1963309"/>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1600"/>
              </a:spcAft>
              <a:buClr>
                <a:srgbClr val="A9AF7E"/>
              </a:buClr>
              <a:buSzPts val="2800"/>
              <a:buNone/>
            </a:pPr>
            <a:r>
              <a:rPr lang="es-419" u="sng">
                <a:solidFill>
                  <a:srgbClr val="A9AF7E"/>
                </a:solidFill>
                <a:latin typeface="Aharoni"/>
                <a:ea typeface="Aharoni"/>
                <a:cs typeface="Aharoni"/>
                <a:sym typeface="Aharoni"/>
              </a:rPr>
              <a:t>Thank you</a:t>
            </a:r>
            <a:endParaRPr u="sng">
              <a:solidFill>
                <a:srgbClr val="A9AF7E"/>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3" descr="Изображение выглядит как текст&#10;&#10;Автоматически созданное описание"/>
          <p:cNvPicPr preferRelativeResize="0"/>
          <p:nvPr/>
        </p:nvPicPr>
        <p:blipFill rotWithShape="1">
          <a:blip r:embed="rId3">
            <a:alphaModFix/>
          </a:blip>
          <a:srcRect/>
          <a:stretch/>
        </p:blipFill>
        <p:spPr>
          <a:xfrm>
            <a:off x="6676205" y="2294306"/>
            <a:ext cx="4898100" cy="3284400"/>
          </a:xfrm>
          <a:prstGeom prst="ellipse">
            <a:avLst/>
          </a:prstGeom>
          <a:noFill/>
          <a:ln>
            <a:noFill/>
          </a:ln>
        </p:spPr>
      </p:pic>
      <p:pic>
        <p:nvPicPr>
          <p:cNvPr id="76" name="Google Shape;76;p3"/>
          <p:cNvPicPr preferRelativeResize="0"/>
          <p:nvPr/>
        </p:nvPicPr>
        <p:blipFill rotWithShape="1">
          <a:blip r:embed="rId4">
            <a:alphaModFix/>
          </a:blip>
          <a:srcRect/>
          <a:stretch/>
        </p:blipFill>
        <p:spPr>
          <a:xfrm>
            <a:off x="6676205" y="962710"/>
            <a:ext cx="924721" cy="924721"/>
          </a:xfrm>
          <a:prstGeom prst="rect">
            <a:avLst/>
          </a:prstGeom>
          <a:noFill/>
          <a:ln>
            <a:noFill/>
          </a:ln>
        </p:spPr>
      </p:pic>
      <p:pic>
        <p:nvPicPr>
          <p:cNvPr id="77" name="Google Shape;77;p3"/>
          <p:cNvPicPr preferRelativeResize="0"/>
          <p:nvPr/>
        </p:nvPicPr>
        <p:blipFill rotWithShape="1">
          <a:blip r:embed="rId5">
            <a:alphaModFix/>
          </a:blip>
          <a:srcRect/>
          <a:stretch/>
        </p:blipFill>
        <p:spPr>
          <a:xfrm>
            <a:off x="5664542" y="962710"/>
            <a:ext cx="862915" cy="862915"/>
          </a:xfrm>
          <a:prstGeom prst="rect">
            <a:avLst/>
          </a:prstGeom>
          <a:noFill/>
          <a:ln>
            <a:noFill/>
          </a:ln>
        </p:spPr>
      </p:pic>
      <p:sp>
        <p:nvSpPr>
          <p:cNvPr id="78" name="Google Shape;78;p3"/>
          <p:cNvSpPr txBox="1">
            <a:spLocks noGrp="1"/>
          </p:cNvSpPr>
          <p:nvPr>
            <p:ph type="title"/>
          </p:nvPr>
        </p:nvSpPr>
        <p:spPr>
          <a:xfrm>
            <a:off x="12517394" y="320288"/>
            <a:ext cx="862914" cy="150533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pic>
        <p:nvPicPr>
          <p:cNvPr id="79" name="Google Shape;79;p3" descr="Изображение выглядит как текст&#10;&#10;Автоматически созданное описание"/>
          <p:cNvPicPr preferRelativeResize="0">
            <a:picLocks noGrp="1"/>
          </p:cNvPicPr>
          <p:nvPr>
            <p:ph type="body" idx="1"/>
          </p:nvPr>
        </p:nvPicPr>
        <p:blipFill rotWithShape="1">
          <a:blip r:embed="rId3">
            <a:alphaModFix/>
          </a:blip>
          <a:srcRect/>
          <a:stretch/>
        </p:blipFill>
        <p:spPr>
          <a:xfrm>
            <a:off x="4787226" y="-428625"/>
            <a:ext cx="312497" cy="209550"/>
          </a:xfrm>
          <a:prstGeom prst="rect">
            <a:avLst/>
          </a:prstGeom>
          <a:noFill/>
          <a:ln>
            <a:noFill/>
          </a:ln>
        </p:spPr>
      </p:pic>
      <p:sp>
        <p:nvSpPr>
          <p:cNvPr id="80" name="Google Shape;80;p3"/>
          <p:cNvSpPr txBox="1"/>
          <p:nvPr/>
        </p:nvSpPr>
        <p:spPr>
          <a:xfrm>
            <a:off x="654319" y="852616"/>
            <a:ext cx="5226909" cy="44012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2800">
                <a:solidFill>
                  <a:srgbClr val="7D8F69"/>
                </a:solidFill>
                <a:latin typeface="Aharoni"/>
                <a:ea typeface="Aharoni"/>
                <a:cs typeface="Aharoni"/>
                <a:sym typeface="Aharoni"/>
              </a:rPr>
              <a:t>We used the following programs:</a:t>
            </a:r>
            <a:endParaRPr/>
          </a:p>
          <a:p>
            <a:pPr marL="0" marR="0" lvl="0" indent="0" algn="l" rtl="0">
              <a:spcBef>
                <a:spcPts val="0"/>
              </a:spcBef>
              <a:spcAft>
                <a:spcPts val="0"/>
              </a:spcAft>
              <a:buNone/>
            </a:pPr>
            <a:endParaRPr sz="2800">
              <a:solidFill>
                <a:schemeClr val="dk1"/>
              </a:solidFill>
              <a:latin typeface="Calibri"/>
              <a:ea typeface="Calibri"/>
              <a:cs typeface="Calibri"/>
              <a:sym typeface="Calibri"/>
            </a:endParaRPr>
          </a:p>
          <a:p>
            <a:pPr marL="285750" marR="0" lvl="0" indent="-285750" algn="l" rtl="0">
              <a:spcBef>
                <a:spcPts val="0"/>
              </a:spcBef>
              <a:spcAft>
                <a:spcPts val="0"/>
              </a:spcAft>
              <a:buClr>
                <a:srgbClr val="7D8F69"/>
              </a:buClr>
              <a:buSzPts val="2800"/>
              <a:buFont typeface="Arial"/>
              <a:buChar char="•"/>
            </a:pPr>
            <a:r>
              <a:rPr lang="es-419" sz="2800">
                <a:solidFill>
                  <a:srgbClr val="7D8F69"/>
                </a:solidFill>
                <a:latin typeface="Aharoni"/>
                <a:ea typeface="Aharoni"/>
                <a:cs typeface="Aharoni"/>
                <a:sym typeface="Aharoni"/>
              </a:rPr>
              <a:t>Discord</a:t>
            </a:r>
            <a:r>
              <a:rPr lang="es-419" sz="2800">
                <a:solidFill>
                  <a:srgbClr val="7D8F69"/>
                </a:solidFill>
                <a:latin typeface="Calibri"/>
                <a:ea typeface="Calibri"/>
                <a:cs typeface="Calibri"/>
                <a:sym typeface="Calibri"/>
              </a:rPr>
              <a:t> (</a:t>
            </a:r>
            <a:r>
              <a:rPr lang="es-419" sz="2800">
                <a:solidFill>
                  <a:srgbClr val="7D8F69"/>
                </a:solidFill>
                <a:latin typeface="Aharoni"/>
                <a:ea typeface="Aharoni"/>
                <a:cs typeface="Aharoni"/>
                <a:sym typeface="Aharoni"/>
              </a:rPr>
              <a:t>Here we had team meeting and discussed the project, divided tasks </a:t>
            </a:r>
            <a:r>
              <a:rPr lang="es-419" sz="2800">
                <a:solidFill>
                  <a:srgbClr val="7D8F69"/>
                </a:solidFill>
                <a:latin typeface="Calibri"/>
                <a:ea typeface="Calibri"/>
                <a:cs typeface="Calibri"/>
                <a:sym typeface="Calibri"/>
              </a:rPr>
              <a:t>)</a:t>
            </a:r>
            <a:endParaRPr/>
          </a:p>
          <a:p>
            <a:pPr marL="285750" marR="0" lvl="0" indent="-107950" algn="l" rtl="0">
              <a:spcBef>
                <a:spcPts val="0"/>
              </a:spcBef>
              <a:spcAft>
                <a:spcPts val="0"/>
              </a:spcAft>
              <a:buClr>
                <a:schemeClr val="dk1"/>
              </a:buClr>
              <a:buSzPts val="2800"/>
              <a:buFont typeface="Arial"/>
              <a:buNone/>
            </a:pPr>
            <a:endParaRPr sz="2800">
              <a:solidFill>
                <a:srgbClr val="7D8F69"/>
              </a:solidFill>
              <a:latin typeface="Aharoni"/>
              <a:ea typeface="Aharoni"/>
              <a:cs typeface="Aharoni"/>
              <a:sym typeface="Aharoni"/>
            </a:endParaRPr>
          </a:p>
          <a:p>
            <a:pPr marL="285750" marR="0" lvl="0" indent="-285750" algn="l" rtl="0">
              <a:spcBef>
                <a:spcPts val="0"/>
              </a:spcBef>
              <a:spcAft>
                <a:spcPts val="0"/>
              </a:spcAft>
              <a:buClr>
                <a:srgbClr val="7D8F69"/>
              </a:buClr>
              <a:buSzPts val="2800"/>
              <a:buFont typeface="Arial"/>
              <a:buChar char="•"/>
            </a:pPr>
            <a:r>
              <a:rPr lang="es-419" sz="2800">
                <a:solidFill>
                  <a:srgbClr val="7D8F69"/>
                </a:solidFill>
                <a:latin typeface="Aharoni"/>
                <a:ea typeface="Aharoni"/>
                <a:cs typeface="Aharoni"/>
                <a:sym typeface="Aharoni"/>
              </a:rPr>
              <a:t>PyCharm</a:t>
            </a:r>
            <a:r>
              <a:rPr lang="es-419" sz="2800">
                <a:solidFill>
                  <a:srgbClr val="7D8F69"/>
                </a:solidFill>
                <a:latin typeface="Calibri"/>
                <a:ea typeface="Calibri"/>
                <a:cs typeface="Calibri"/>
                <a:sym typeface="Calibri"/>
              </a:rPr>
              <a:t> (</a:t>
            </a:r>
            <a:r>
              <a:rPr lang="es-419" sz="2800">
                <a:solidFill>
                  <a:srgbClr val="7D8F69"/>
                </a:solidFill>
                <a:latin typeface="Aharoni"/>
                <a:ea typeface="Aharoni"/>
                <a:cs typeface="Aharoni"/>
                <a:sym typeface="Aharoni"/>
              </a:rPr>
              <a:t>The development environment where we wrote the code</a:t>
            </a:r>
            <a:r>
              <a:rPr lang="es-419" sz="2800">
                <a:solidFill>
                  <a:srgbClr val="7D8F69"/>
                </a:solidFill>
                <a:latin typeface="Calibri"/>
                <a:ea typeface="Calibri"/>
                <a:cs typeface="Calibri"/>
                <a:sym typeface="Calibri"/>
              </a:rPr>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Google Shape;85;p4" descr="Изображение выглядит как текст, векторная графика&#10;&#10;Автоматически созданное описание"/>
          <p:cNvPicPr preferRelativeResize="0"/>
          <p:nvPr/>
        </p:nvPicPr>
        <p:blipFill rotWithShape="1">
          <a:blip r:embed="rId3">
            <a:alphaModFix/>
          </a:blip>
          <a:srcRect/>
          <a:stretch/>
        </p:blipFill>
        <p:spPr>
          <a:xfrm>
            <a:off x="6478352" y="2050237"/>
            <a:ext cx="4679400" cy="4167000"/>
          </a:xfrm>
          <a:prstGeom prst="ellipse">
            <a:avLst/>
          </a:prstGeom>
          <a:noFill/>
          <a:ln>
            <a:noFill/>
          </a:ln>
        </p:spPr>
      </p:pic>
      <p:pic>
        <p:nvPicPr>
          <p:cNvPr id="86" name="Google Shape;86;p4"/>
          <p:cNvPicPr preferRelativeResize="0"/>
          <p:nvPr/>
        </p:nvPicPr>
        <p:blipFill rotWithShape="1">
          <a:blip r:embed="rId4">
            <a:alphaModFix/>
          </a:blip>
          <a:srcRect/>
          <a:stretch/>
        </p:blipFill>
        <p:spPr>
          <a:xfrm>
            <a:off x="7549978" y="297721"/>
            <a:ext cx="1090440" cy="1090440"/>
          </a:xfrm>
          <a:prstGeom prst="rect">
            <a:avLst/>
          </a:prstGeom>
          <a:noFill/>
          <a:ln>
            <a:noFill/>
          </a:ln>
        </p:spPr>
      </p:pic>
      <p:sp>
        <p:nvSpPr>
          <p:cNvPr id="87" name="Google Shape;87;p4"/>
          <p:cNvSpPr txBox="1">
            <a:spLocks noGrp="1"/>
          </p:cNvSpPr>
          <p:nvPr>
            <p:ph type="title"/>
          </p:nvPr>
        </p:nvSpPr>
        <p:spPr>
          <a:xfrm>
            <a:off x="12690390" y="517996"/>
            <a:ext cx="677562" cy="130762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88" name="Google Shape;88;p4"/>
          <p:cNvSpPr txBox="1">
            <a:spLocks noGrp="1"/>
          </p:cNvSpPr>
          <p:nvPr>
            <p:ph type="body" idx="1"/>
          </p:nvPr>
        </p:nvSpPr>
        <p:spPr>
          <a:xfrm>
            <a:off x="383059" y="517996"/>
            <a:ext cx="5486401" cy="5658967"/>
          </a:xfrm>
          <a:prstGeom prst="rect">
            <a:avLst/>
          </a:prstGeom>
          <a:noFill/>
          <a:ln>
            <a:noFill/>
          </a:ln>
        </p:spPr>
        <p:txBody>
          <a:bodyPr spcFirstLastPara="1" wrap="square" lIns="91425" tIns="45700" rIns="91425" bIns="45700" anchor="t" anchorCtr="0">
            <a:normAutofit/>
          </a:bodyPr>
          <a:lstStyle/>
          <a:p>
            <a:pPr marL="285750" lvl="0" indent="-285750" algn="l" rtl="0">
              <a:lnSpc>
                <a:spcPct val="90000"/>
              </a:lnSpc>
              <a:spcBef>
                <a:spcPts val="0"/>
              </a:spcBef>
              <a:spcAft>
                <a:spcPts val="0"/>
              </a:spcAft>
              <a:buClr>
                <a:srgbClr val="7D8F69"/>
              </a:buClr>
              <a:buSzPts val="2800"/>
              <a:buFont typeface="Arial"/>
              <a:buChar char="•"/>
            </a:pPr>
            <a:r>
              <a:rPr lang="es-419" sz="2800">
                <a:solidFill>
                  <a:srgbClr val="7D8F69"/>
                </a:solidFill>
                <a:latin typeface="Aharoni"/>
                <a:ea typeface="Aharoni"/>
                <a:cs typeface="Aharoni"/>
                <a:sym typeface="Aharoni"/>
              </a:rPr>
              <a:t>Github</a:t>
            </a:r>
            <a:r>
              <a:rPr lang="es-419" sz="2800">
                <a:solidFill>
                  <a:srgbClr val="7D8F69"/>
                </a:solidFill>
              </a:rPr>
              <a:t> (</a:t>
            </a:r>
            <a:r>
              <a:rPr lang="es-419" sz="2800">
                <a:solidFill>
                  <a:srgbClr val="7D8F69"/>
                </a:solidFill>
                <a:latin typeface="Aharoni"/>
                <a:ea typeface="Aharoni"/>
                <a:cs typeface="Aharoni"/>
                <a:sym typeface="Aharoni"/>
              </a:rPr>
              <a:t>program for the control version of the code</a:t>
            </a:r>
            <a:r>
              <a:rPr lang="es-419" sz="2800">
                <a:solidFill>
                  <a:srgbClr val="7D8F69"/>
                </a:solidFill>
              </a:rPr>
              <a:t> )</a:t>
            </a:r>
            <a:endParaRPr/>
          </a:p>
          <a:p>
            <a:pPr marL="285750" lvl="0" indent="-107950" algn="l" rtl="0">
              <a:lnSpc>
                <a:spcPct val="90000"/>
              </a:lnSpc>
              <a:spcBef>
                <a:spcPts val="1000"/>
              </a:spcBef>
              <a:spcAft>
                <a:spcPts val="0"/>
              </a:spcAft>
              <a:buClr>
                <a:schemeClr val="dk1"/>
              </a:buClr>
              <a:buSzPts val="2800"/>
              <a:buFont typeface="Arial"/>
              <a:buNone/>
            </a:pPr>
            <a:endParaRPr sz="2800">
              <a:solidFill>
                <a:srgbClr val="7D8F69"/>
              </a:solidFill>
              <a:latin typeface="Aharoni"/>
              <a:ea typeface="Aharoni"/>
              <a:cs typeface="Aharoni"/>
              <a:sym typeface="Aharoni"/>
            </a:endParaRPr>
          </a:p>
          <a:p>
            <a:pPr marL="285750" lvl="0" indent="-285750" algn="l" rtl="0">
              <a:lnSpc>
                <a:spcPct val="90000"/>
              </a:lnSpc>
              <a:spcBef>
                <a:spcPts val="1000"/>
              </a:spcBef>
              <a:spcAft>
                <a:spcPts val="0"/>
              </a:spcAft>
              <a:buClr>
                <a:srgbClr val="7D8F69"/>
              </a:buClr>
              <a:buSzPts val="2800"/>
              <a:buFont typeface="Arial"/>
              <a:buChar char="•"/>
            </a:pPr>
            <a:r>
              <a:rPr lang="es-419" sz="2800">
                <a:solidFill>
                  <a:srgbClr val="7D8F69"/>
                </a:solidFill>
                <a:latin typeface="Aharoni"/>
                <a:ea typeface="Aharoni"/>
                <a:cs typeface="Aharoni"/>
                <a:sym typeface="Aharoni"/>
              </a:rPr>
              <a:t>Sublime</a:t>
            </a:r>
            <a:r>
              <a:rPr lang="es-419" sz="2800">
                <a:solidFill>
                  <a:srgbClr val="7D8F69"/>
                </a:solidFill>
              </a:rPr>
              <a:t> </a:t>
            </a:r>
            <a:r>
              <a:rPr lang="es-419" sz="2800">
                <a:solidFill>
                  <a:srgbClr val="7D8F69"/>
                </a:solidFill>
                <a:latin typeface="Aharoni"/>
                <a:ea typeface="Aharoni"/>
                <a:cs typeface="Aharoni"/>
                <a:sym typeface="Aharoni"/>
              </a:rPr>
              <a:t>Text (a text editor)</a:t>
            </a:r>
            <a:endParaRPr sz="2800">
              <a:solidFill>
                <a:srgbClr val="7D8F69"/>
              </a:solidFill>
            </a:endParaRPr>
          </a:p>
          <a:p>
            <a:pPr marL="228600" lvl="0" indent="-50800" algn="l" rtl="0">
              <a:lnSpc>
                <a:spcPct val="90000"/>
              </a:lnSpc>
              <a:spcBef>
                <a:spcPts val="1000"/>
              </a:spcBef>
              <a:spcAft>
                <a:spcPts val="1600"/>
              </a:spcAft>
              <a:buClr>
                <a:schemeClr val="dk1"/>
              </a:buClr>
              <a:buSzPts val="2800"/>
              <a:buNone/>
            </a:pPr>
            <a:endParaRPr/>
          </a:p>
        </p:txBody>
      </p:sp>
      <p:pic>
        <p:nvPicPr>
          <p:cNvPr id="89" name="Google Shape;89;p4"/>
          <p:cNvPicPr preferRelativeResize="0"/>
          <p:nvPr/>
        </p:nvPicPr>
        <p:blipFill>
          <a:blip r:embed="rId5">
            <a:alphaModFix/>
          </a:blip>
          <a:stretch>
            <a:fillRect/>
          </a:stretch>
        </p:blipFill>
        <p:spPr>
          <a:xfrm>
            <a:off x="5869449" y="89913"/>
            <a:ext cx="1506050" cy="1506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7D8F69"/>
              </a:buClr>
              <a:buSzPts val="4400"/>
              <a:buFont typeface="Aharoni"/>
              <a:buNone/>
            </a:pPr>
            <a:r>
              <a:rPr lang="es-419">
                <a:solidFill>
                  <a:srgbClr val="7D8F69"/>
                </a:solidFill>
                <a:latin typeface="Aharoni"/>
                <a:ea typeface="Aharoni"/>
                <a:cs typeface="Aharoni"/>
                <a:sym typeface="Aharoni"/>
              </a:rPr>
              <a:t>Distributing</a:t>
            </a:r>
            <a:endParaRPr>
              <a:solidFill>
                <a:srgbClr val="7D8F69"/>
              </a:solidFill>
            </a:endParaRPr>
          </a:p>
        </p:txBody>
      </p:sp>
      <p:sp>
        <p:nvSpPr>
          <p:cNvPr id="95" name="Google Shape;95;p5"/>
          <p:cNvSpPr txBox="1">
            <a:spLocks noGrp="1"/>
          </p:cNvSpPr>
          <p:nvPr>
            <p:ph type="body" idx="1"/>
          </p:nvPr>
        </p:nvSpPr>
        <p:spPr>
          <a:xfrm>
            <a:off x="741402" y="1445750"/>
            <a:ext cx="5459100" cy="4731300"/>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rgbClr val="A9AF7E"/>
              </a:buClr>
              <a:buSzPts val="2800"/>
              <a:buChar char="●"/>
            </a:pPr>
            <a:r>
              <a:rPr lang="es-419" sz="2800">
                <a:solidFill>
                  <a:srgbClr val="A9AF7E"/>
                </a:solidFill>
                <a:latin typeface="Aharoni"/>
                <a:ea typeface="Aharoni"/>
                <a:cs typeface="Aharoni"/>
                <a:sym typeface="Aharoni"/>
              </a:rPr>
              <a:t>Programming</a:t>
            </a:r>
            <a:endParaRPr sz="2800">
              <a:solidFill>
                <a:srgbClr val="A9AF7E"/>
              </a:solidFill>
            </a:endParaRPr>
          </a:p>
          <a:p>
            <a:pPr marL="0" lvl="0" indent="0" algn="l" rtl="0">
              <a:lnSpc>
                <a:spcPct val="90000"/>
              </a:lnSpc>
              <a:spcBef>
                <a:spcPts val="1000"/>
              </a:spcBef>
              <a:spcAft>
                <a:spcPts val="0"/>
              </a:spcAft>
              <a:buClr>
                <a:srgbClr val="A9AF7E"/>
              </a:buClr>
              <a:buSzPts val="2800"/>
              <a:buNone/>
            </a:pPr>
            <a:r>
              <a:rPr lang="es-419" sz="2800">
                <a:solidFill>
                  <a:srgbClr val="A9AF7E"/>
                </a:solidFill>
                <a:latin typeface="Aharoni"/>
                <a:ea typeface="Aharoni"/>
                <a:cs typeface="Aharoni"/>
                <a:sym typeface="Aharoni"/>
              </a:rPr>
              <a:t>Z</a:t>
            </a:r>
            <a:r>
              <a:rPr lang="es-419" sz="2800">
                <a:solidFill>
                  <a:srgbClr val="A9AF7E"/>
                </a:solidFill>
                <a:latin typeface="Calibri"/>
                <a:ea typeface="Calibri"/>
                <a:cs typeface="Calibri"/>
                <a:sym typeface="Calibri"/>
              </a:rPr>
              <a:t>hanabergenov Nazar</a:t>
            </a:r>
            <a:r>
              <a:rPr lang="es-419" sz="2800">
                <a:solidFill>
                  <a:srgbClr val="A9AF7E"/>
                </a:solidFill>
                <a:latin typeface="Aharoni"/>
                <a:ea typeface="Aharoni"/>
                <a:cs typeface="Aharoni"/>
                <a:sym typeface="Aharoni"/>
              </a:rPr>
              <a:t>,</a:t>
            </a:r>
            <a:r>
              <a:rPr lang="es-419" sz="2800">
                <a:solidFill>
                  <a:srgbClr val="A9AF7E"/>
                </a:solidFill>
                <a:latin typeface="Calibri"/>
                <a:ea typeface="Calibri"/>
                <a:cs typeface="Calibri"/>
                <a:sym typeface="Calibri"/>
              </a:rPr>
              <a:t>Ravshanbek Musaev</a:t>
            </a:r>
            <a:r>
              <a:rPr lang="es-419" sz="2800">
                <a:solidFill>
                  <a:srgbClr val="A9AF7E"/>
                </a:solidFill>
                <a:latin typeface="Aharoni"/>
                <a:ea typeface="Aharoni"/>
                <a:cs typeface="Aharoni"/>
                <a:sym typeface="Aharoni"/>
              </a:rPr>
              <a:t>, </a:t>
            </a:r>
            <a:r>
              <a:rPr lang="es-419" sz="2800">
                <a:solidFill>
                  <a:srgbClr val="A9AF7E"/>
                </a:solidFill>
                <a:latin typeface="Calibri"/>
                <a:ea typeface="Calibri"/>
                <a:cs typeface="Calibri"/>
                <a:sym typeface="Calibri"/>
              </a:rPr>
              <a:t>Okseniuk Artur, Sadovska Kateryna  </a:t>
            </a:r>
            <a:endParaRPr sz="2800"/>
          </a:p>
          <a:p>
            <a:pPr marL="0" lvl="0" indent="0" algn="l" rtl="0">
              <a:lnSpc>
                <a:spcPct val="90000"/>
              </a:lnSpc>
              <a:spcBef>
                <a:spcPts val="1000"/>
              </a:spcBef>
              <a:spcAft>
                <a:spcPts val="0"/>
              </a:spcAft>
              <a:buClr>
                <a:srgbClr val="A9AF7E"/>
              </a:buClr>
              <a:buSzPts val="2800"/>
              <a:buNone/>
            </a:pPr>
            <a:endParaRPr>
              <a:solidFill>
                <a:srgbClr val="A9AF7E"/>
              </a:solidFill>
              <a:latin typeface="Aharoni"/>
              <a:ea typeface="Aharoni"/>
              <a:cs typeface="Aharoni"/>
              <a:sym typeface="Aharoni"/>
            </a:endParaRPr>
          </a:p>
          <a:p>
            <a:pPr marL="228600" lvl="0" indent="-254000" algn="l" rtl="0">
              <a:lnSpc>
                <a:spcPct val="90000"/>
              </a:lnSpc>
              <a:spcBef>
                <a:spcPts val="1000"/>
              </a:spcBef>
              <a:spcAft>
                <a:spcPts val="0"/>
              </a:spcAft>
              <a:buClr>
                <a:srgbClr val="A9AF7E"/>
              </a:buClr>
              <a:buSzPts val="3200"/>
              <a:buChar char="●"/>
            </a:pPr>
            <a:r>
              <a:rPr lang="es-419" sz="2800">
                <a:solidFill>
                  <a:srgbClr val="A9AF7E"/>
                </a:solidFill>
                <a:latin typeface="Aharoni"/>
                <a:ea typeface="Aharoni"/>
                <a:cs typeface="Aharoni"/>
                <a:sym typeface="Aharoni"/>
              </a:rPr>
              <a:t>Design </a:t>
            </a:r>
            <a:endParaRPr sz="2800"/>
          </a:p>
          <a:p>
            <a:pPr marL="0" lvl="0" indent="0" algn="l" rtl="0">
              <a:lnSpc>
                <a:spcPct val="90000"/>
              </a:lnSpc>
              <a:spcBef>
                <a:spcPts val="1000"/>
              </a:spcBef>
              <a:spcAft>
                <a:spcPts val="0"/>
              </a:spcAft>
              <a:buClr>
                <a:srgbClr val="A9AF7E"/>
              </a:buClr>
              <a:buSzPts val="2800"/>
              <a:buNone/>
            </a:pPr>
            <a:r>
              <a:rPr lang="es-419" sz="2800">
                <a:solidFill>
                  <a:srgbClr val="A9AF7E"/>
                </a:solidFill>
                <a:latin typeface="Calibri"/>
                <a:ea typeface="Calibri"/>
                <a:cs typeface="Calibri"/>
                <a:sym typeface="Calibri"/>
              </a:rPr>
              <a:t>Rahimov Sagdii</a:t>
            </a:r>
            <a:r>
              <a:rPr lang="es-419" sz="2800">
                <a:solidFill>
                  <a:srgbClr val="A9AF7E"/>
                </a:solidFill>
                <a:latin typeface="Aharoni"/>
                <a:ea typeface="Aharoni"/>
                <a:cs typeface="Aharoni"/>
                <a:sym typeface="Aharoni"/>
              </a:rPr>
              <a:t>, </a:t>
            </a:r>
            <a:r>
              <a:rPr lang="es-419" sz="2800">
                <a:solidFill>
                  <a:srgbClr val="A9AF7E"/>
                </a:solidFill>
                <a:latin typeface="Calibri"/>
                <a:ea typeface="Calibri"/>
                <a:cs typeface="Calibri"/>
                <a:sym typeface="Calibri"/>
              </a:rPr>
              <a:t>Okseniuk Artur</a:t>
            </a:r>
            <a:endParaRPr sz="2800"/>
          </a:p>
          <a:p>
            <a:pPr marL="0" lvl="0" indent="0" algn="l" rtl="0">
              <a:lnSpc>
                <a:spcPct val="90000"/>
              </a:lnSpc>
              <a:spcBef>
                <a:spcPts val="1000"/>
              </a:spcBef>
              <a:spcAft>
                <a:spcPts val="0"/>
              </a:spcAft>
              <a:buClr>
                <a:schemeClr val="dk1"/>
              </a:buClr>
              <a:buSzPts val="2800"/>
              <a:buNone/>
            </a:pPr>
            <a:endParaRPr>
              <a:solidFill>
                <a:srgbClr val="A9AF7E"/>
              </a:solidFill>
              <a:latin typeface="Aharoni"/>
              <a:ea typeface="Aharoni"/>
              <a:cs typeface="Aharoni"/>
              <a:sym typeface="Aharoni"/>
            </a:endParaRPr>
          </a:p>
          <a:p>
            <a:pPr marL="228600" lvl="0" indent="-228600" algn="l" rtl="0">
              <a:lnSpc>
                <a:spcPct val="90000"/>
              </a:lnSpc>
              <a:spcBef>
                <a:spcPts val="1000"/>
              </a:spcBef>
              <a:spcAft>
                <a:spcPts val="0"/>
              </a:spcAft>
              <a:buClr>
                <a:srgbClr val="A9AF7E"/>
              </a:buClr>
              <a:buSzPts val="2800"/>
              <a:buChar char="●"/>
            </a:pPr>
            <a:r>
              <a:rPr lang="es-419" sz="2800">
                <a:solidFill>
                  <a:srgbClr val="A9AF7E"/>
                </a:solidFill>
                <a:latin typeface="Aharoni"/>
                <a:ea typeface="Aharoni"/>
                <a:cs typeface="Aharoni"/>
                <a:sym typeface="Aharoni"/>
              </a:rPr>
              <a:t>Presentation</a:t>
            </a:r>
            <a:endParaRPr sz="2800"/>
          </a:p>
          <a:p>
            <a:pPr marL="0" lvl="0" indent="0" algn="l" rtl="0">
              <a:lnSpc>
                <a:spcPct val="90000"/>
              </a:lnSpc>
              <a:spcBef>
                <a:spcPts val="1000"/>
              </a:spcBef>
              <a:spcAft>
                <a:spcPts val="1600"/>
              </a:spcAft>
              <a:buClr>
                <a:srgbClr val="A9AF7E"/>
              </a:buClr>
              <a:buSzPts val="2800"/>
              <a:buNone/>
            </a:pPr>
            <a:endParaRPr sz="2800">
              <a:solidFill>
                <a:srgbClr val="A9AF7E"/>
              </a:solidFill>
            </a:endParaRPr>
          </a:p>
        </p:txBody>
      </p:sp>
      <p:sp>
        <p:nvSpPr>
          <p:cNvPr id="96" name="Google Shape;96;p5"/>
          <p:cNvSpPr txBox="1"/>
          <p:nvPr/>
        </p:nvSpPr>
        <p:spPr>
          <a:xfrm>
            <a:off x="6697347" y="1445750"/>
            <a:ext cx="4164900" cy="1662300"/>
          </a:xfrm>
          <a:prstGeom prst="rect">
            <a:avLst/>
          </a:prstGeom>
          <a:noFill/>
          <a:ln>
            <a:noFill/>
          </a:ln>
        </p:spPr>
        <p:txBody>
          <a:bodyPr spcFirstLastPara="1" wrap="square" lIns="91425" tIns="45700" rIns="91425" bIns="45700" anchor="t" anchorCtr="0">
            <a:spAutoFit/>
          </a:bodyPr>
          <a:lstStyle/>
          <a:p>
            <a:pPr marL="285750" marR="0" lvl="0" indent="-285750" algn="l" rtl="0">
              <a:spcBef>
                <a:spcPts val="0"/>
              </a:spcBef>
              <a:spcAft>
                <a:spcPts val="0"/>
              </a:spcAft>
              <a:buClr>
                <a:srgbClr val="A9AF7E"/>
              </a:buClr>
              <a:buSzPts val="2800"/>
              <a:buFont typeface="Arial"/>
              <a:buChar char="•"/>
            </a:pPr>
            <a:r>
              <a:rPr lang="es-419" sz="2800">
                <a:solidFill>
                  <a:srgbClr val="A9AF7E"/>
                </a:solidFill>
                <a:latin typeface="Aharoni"/>
                <a:ea typeface="Aharoni"/>
                <a:cs typeface="Aharoni"/>
                <a:sym typeface="Aharoni"/>
              </a:rPr>
              <a:t>Documentation</a:t>
            </a:r>
            <a:endParaRPr sz="2800">
              <a:solidFill>
                <a:srgbClr val="A9AF7E"/>
              </a:solidFill>
              <a:latin typeface="Aharoni"/>
              <a:ea typeface="Aharoni"/>
              <a:cs typeface="Aharoni"/>
              <a:sym typeface="Aharoni"/>
            </a:endParaRPr>
          </a:p>
          <a:p>
            <a:pPr marL="0" marR="0" lvl="0" indent="0" algn="l" rtl="0">
              <a:spcBef>
                <a:spcPts val="0"/>
              </a:spcBef>
              <a:spcAft>
                <a:spcPts val="0"/>
              </a:spcAft>
              <a:buNone/>
            </a:pPr>
            <a:r>
              <a:rPr lang="es-419" sz="2800">
                <a:solidFill>
                  <a:srgbClr val="A9AF7E"/>
                </a:solidFill>
                <a:latin typeface="Calibri"/>
                <a:ea typeface="Calibri"/>
                <a:cs typeface="Calibri"/>
                <a:sym typeface="Calibri"/>
              </a:rPr>
              <a:t>Shamilyeva </a:t>
            </a:r>
            <a:r>
              <a:rPr lang="es-419" sz="2800">
                <a:solidFill>
                  <a:srgbClr val="A9AF7E"/>
                </a:solidFill>
                <a:latin typeface="Aharoni"/>
                <a:ea typeface="Aharoni"/>
                <a:cs typeface="Aharoni"/>
                <a:sym typeface="Aharoni"/>
              </a:rPr>
              <a:t>Dinara, Mark </a:t>
            </a:r>
            <a:r>
              <a:rPr lang="es-419" sz="2800">
                <a:solidFill>
                  <a:srgbClr val="A9AF7E"/>
                </a:solidFill>
                <a:latin typeface="Calibri"/>
                <a:ea typeface="Calibri"/>
                <a:cs typeface="Calibri"/>
                <a:sym typeface="Calibri"/>
              </a:rPr>
              <a:t>Shafarenko</a:t>
            </a:r>
            <a:endParaRPr sz="2800">
              <a:solidFill>
                <a:srgbClr val="A9AF7E"/>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7" name="Google Shape;97;p5"/>
          <p:cNvSpPr txBox="1"/>
          <p:nvPr/>
        </p:nvSpPr>
        <p:spPr>
          <a:xfrm>
            <a:off x="6845643" y="4029311"/>
            <a:ext cx="4930346" cy="224676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419" sz="2800" u="sng">
                <a:solidFill>
                  <a:srgbClr val="557153"/>
                </a:solidFill>
                <a:latin typeface="Aharoni"/>
                <a:ea typeface="Aharoni"/>
                <a:cs typeface="Aharoni"/>
                <a:sym typeface="Aharoni"/>
              </a:rPr>
              <a:t>Each of us was involved in every process, and there are people who were responsible for overseeing their part. </a:t>
            </a:r>
            <a:endParaRPr sz="2800" u="sng">
              <a:solidFill>
                <a:srgbClr val="557153"/>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Google Shape;102;p6" descr="Изображение выглядит как текст, доска&#10;&#10;Автоматически созданное описание"/>
          <p:cNvPicPr preferRelativeResize="0"/>
          <p:nvPr/>
        </p:nvPicPr>
        <p:blipFill rotWithShape="1">
          <a:blip r:embed="rId3">
            <a:alphaModFix/>
          </a:blip>
          <a:srcRect/>
          <a:stretch/>
        </p:blipFill>
        <p:spPr>
          <a:xfrm>
            <a:off x="6589725" y="2022622"/>
            <a:ext cx="4764000" cy="3947700"/>
          </a:xfrm>
          <a:prstGeom prst="ellipse">
            <a:avLst/>
          </a:prstGeom>
          <a:noFill/>
          <a:ln>
            <a:noFill/>
          </a:ln>
        </p:spPr>
      </p:pic>
      <p:sp>
        <p:nvSpPr>
          <p:cNvPr id="103" name="Google Shape;103;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7D8F69"/>
              </a:buClr>
              <a:buSzPts val="4400"/>
              <a:buFont typeface="Aharoni"/>
              <a:buNone/>
            </a:pPr>
            <a:r>
              <a:rPr lang="es-419" b="0" i="0">
                <a:solidFill>
                  <a:srgbClr val="7D8F69"/>
                </a:solidFill>
                <a:latin typeface="Aharoni"/>
                <a:ea typeface="Aharoni"/>
                <a:cs typeface="Aharoni"/>
                <a:sym typeface="Aharoni"/>
              </a:rPr>
              <a:t>Task: 1: Creating Competition System</a:t>
            </a:r>
            <a:endParaRPr>
              <a:solidFill>
                <a:srgbClr val="7D8F69"/>
              </a:solidFill>
            </a:endParaRPr>
          </a:p>
        </p:txBody>
      </p:sp>
      <p:sp>
        <p:nvSpPr>
          <p:cNvPr id="104" name="Google Shape;104;p6"/>
          <p:cNvSpPr txBox="1">
            <a:spLocks noGrp="1"/>
          </p:cNvSpPr>
          <p:nvPr>
            <p:ph type="body" idx="1"/>
          </p:nvPr>
        </p:nvSpPr>
        <p:spPr>
          <a:xfrm>
            <a:off x="400974" y="1857829"/>
            <a:ext cx="5816600" cy="4115934"/>
          </a:xfrm>
          <a:prstGeom prst="rect">
            <a:avLst/>
          </a:prstGeom>
          <a:noFill/>
          <a:ln>
            <a:noFill/>
          </a:ln>
        </p:spPr>
        <p:txBody>
          <a:bodyPr spcFirstLastPara="1" wrap="square" lIns="91425" tIns="45700" rIns="91425" bIns="45700" anchor="t" anchorCtr="0">
            <a:normAutofit/>
          </a:bodyPr>
          <a:lstStyle/>
          <a:p>
            <a:pPr marL="228600" lvl="0" indent="-255270" algn="l" rtl="0">
              <a:lnSpc>
                <a:spcPct val="90000"/>
              </a:lnSpc>
              <a:spcBef>
                <a:spcPts val="0"/>
              </a:spcBef>
              <a:spcAft>
                <a:spcPts val="0"/>
              </a:spcAft>
              <a:buClr>
                <a:srgbClr val="A9AF7E"/>
              </a:buClr>
              <a:buSzPts val="2800"/>
              <a:buChar char="●"/>
            </a:pPr>
            <a:r>
              <a:rPr lang="es-419">
                <a:solidFill>
                  <a:srgbClr val="A9AF7E"/>
                </a:solidFill>
                <a:latin typeface="Aharoni"/>
                <a:ea typeface="Aharoni"/>
                <a:cs typeface="Aharoni"/>
                <a:sym typeface="Aharoni"/>
              </a:rPr>
              <a:t>O</a:t>
            </a:r>
            <a:r>
              <a:rPr lang="es-419" b="0" i="0">
                <a:solidFill>
                  <a:srgbClr val="A9AF7E"/>
                </a:solidFill>
                <a:latin typeface="Aharoni"/>
                <a:ea typeface="Aharoni"/>
                <a:cs typeface="Aharoni"/>
                <a:sym typeface="Aharoni"/>
              </a:rPr>
              <a:t>ur job is to create a system that used to organize the football matches of the world cup starting from group’s tournament to the final match, and organize the groups according to the match’s games</a:t>
            </a:r>
            <a:endParaRPr/>
          </a:p>
          <a:p>
            <a:pPr marL="0" lvl="0" indent="0" algn="l" rtl="0">
              <a:lnSpc>
                <a:spcPct val="90000"/>
              </a:lnSpc>
              <a:spcBef>
                <a:spcPts val="1000"/>
              </a:spcBef>
              <a:spcAft>
                <a:spcPts val="0"/>
              </a:spcAft>
              <a:buClr>
                <a:schemeClr val="dk1"/>
              </a:buClr>
              <a:buSzPts val="2800"/>
              <a:buNone/>
            </a:pPr>
            <a:endParaRPr b="0" i="0">
              <a:solidFill>
                <a:srgbClr val="557153"/>
              </a:solidFill>
              <a:latin typeface="Aharoni"/>
              <a:ea typeface="Aharoni"/>
              <a:cs typeface="Aharoni"/>
              <a:sym typeface="Aharoni"/>
            </a:endParaRPr>
          </a:p>
          <a:p>
            <a:pPr marL="228600" lvl="0" indent="-255270" algn="l" rtl="0">
              <a:lnSpc>
                <a:spcPct val="90000"/>
              </a:lnSpc>
              <a:spcBef>
                <a:spcPts val="1000"/>
              </a:spcBef>
              <a:spcAft>
                <a:spcPts val="1600"/>
              </a:spcAft>
              <a:buClr>
                <a:srgbClr val="557153"/>
              </a:buClr>
              <a:buSzPts val="2800"/>
              <a:buChar char="●"/>
            </a:pPr>
            <a:r>
              <a:rPr lang="es-419" b="0" i="0">
                <a:solidFill>
                  <a:srgbClr val="557153"/>
                </a:solidFill>
                <a:latin typeface="Aharoni"/>
                <a:ea typeface="Aharoni"/>
                <a:cs typeface="Aharoni"/>
                <a:sym typeface="Aharoni"/>
              </a:rPr>
              <a:t>The user can add 32 teams, and then distribute them into 8 groups,the first and second winners in the each group will play in round of 16, and then the winners will play in quarterfinals, and so one.</a:t>
            </a:r>
            <a:endParaRPr>
              <a:solidFill>
                <a:srgbClr val="55715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7"/>
          <p:cNvSpPr txBox="1">
            <a:spLocks noGrp="1"/>
          </p:cNvSpPr>
          <p:nvPr>
            <p:ph type="title"/>
          </p:nvPr>
        </p:nvSpPr>
        <p:spPr>
          <a:xfrm>
            <a:off x="838200" y="500062"/>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557153"/>
              </a:buClr>
              <a:buSzPts val="4400"/>
              <a:buFont typeface="Aharoni"/>
              <a:buNone/>
            </a:pPr>
            <a:r>
              <a:rPr lang="es-419" u="sng" dirty="0">
                <a:solidFill>
                  <a:srgbClr val="557153"/>
                </a:solidFill>
                <a:latin typeface="Aharoni"/>
                <a:ea typeface="Aharoni"/>
                <a:cs typeface="Aharoni"/>
                <a:sym typeface="Aharoni"/>
              </a:rPr>
              <a:t>We wrote our program using the principles of the OOP</a:t>
            </a:r>
            <a:br>
              <a:rPr lang="es-419" u="sng" dirty="0">
                <a:solidFill>
                  <a:srgbClr val="557153"/>
                </a:solidFill>
              </a:rPr>
            </a:br>
            <a:endParaRPr dirty="0"/>
          </a:p>
        </p:txBody>
      </p:sp>
      <p:sp>
        <p:nvSpPr>
          <p:cNvPr id="110" name="Google Shape;110;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7D8F69"/>
              </a:buClr>
              <a:buSzPts val="2800"/>
              <a:buNone/>
            </a:pPr>
            <a:r>
              <a:rPr lang="es-419" dirty="0">
                <a:solidFill>
                  <a:srgbClr val="7D8F69"/>
                </a:solidFill>
                <a:latin typeface="Aharoni"/>
                <a:ea typeface="Aharoni"/>
                <a:cs typeface="Aharoni"/>
                <a:sym typeface="Aharoni"/>
              </a:rPr>
              <a:t>First we created six classes: </a:t>
            </a:r>
            <a:endParaRPr dirty="0">
              <a:solidFill>
                <a:srgbClr val="7D8F69"/>
              </a:solidFill>
              <a:latin typeface="Aharoni"/>
              <a:ea typeface="Aharoni"/>
              <a:cs typeface="Aharoni"/>
              <a:sym typeface="Aharoni"/>
            </a:endParaRPr>
          </a:p>
          <a:p>
            <a:pPr marL="228600" lvl="0" indent="-228600" algn="l" rtl="0">
              <a:lnSpc>
                <a:spcPct val="90000"/>
              </a:lnSpc>
              <a:spcBef>
                <a:spcPts val="1000"/>
              </a:spcBef>
              <a:spcAft>
                <a:spcPts val="0"/>
              </a:spcAft>
              <a:buClr>
                <a:srgbClr val="7D8F69"/>
              </a:buClr>
              <a:buSzPts val="2800"/>
              <a:buChar char="●"/>
            </a:pPr>
            <a:r>
              <a:rPr lang="es-419" dirty="0">
                <a:solidFill>
                  <a:srgbClr val="7D8F69"/>
                </a:solidFill>
                <a:latin typeface="Aharoni"/>
                <a:ea typeface="Aharoni"/>
                <a:cs typeface="Aharoni"/>
                <a:sym typeface="Aharoni"/>
              </a:rPr>
              <a:t>Team ( </a:t>
            </a:r>
            <a:r>
              <a:rPr lang="es-419" dirty="0">
                <a:solidFill>
                  <a:srgbClr val="7E8F69"/>
                </a:solidFill>
                <a:latin typeface="Aharoni" panose="02010803020104030203" pitchFamily="2" charset="-79"/>
                <a:cs typeface="Aharoni" panose="02010803020104030203" pitchFamily="2" charset="-79"/>
                <a:sym typeface="Arial"/>
              </a:rPr>
              <a:t>This class was created to contain general information about the football team ).</a:t>
            </a:r>
            <a:r>
              <a:rPr lang="es-419" dirty="0">
                <a:solidFill>
                  <a:srgbClr val="7E8F69"/>
                </a:solidFill>
                <a:latin typeface="Aharoni" panose="02010803020104030203" pitchFamily="2" charset="-79"/>
                <a:ea typeface="Aharoni"/>
                <a:cs typeface="Aharoni" panose="02010803020104030203" pitchFamily="2" charset="-79"/>
                <a:sym typeface="Aharoni"/>
              </a:rPr>
              <a:t> </a:t>
            </a:r>
          </a:p>
          <a:p>
            <a:pPr marL="0" lvl="0" indent="0" algn="l" rtl="0">
              <a:lnSpc>
                <a:spcPct val="90000"/>
              </a:lnSpc>
              <a:spcBef>
                <a:spcPts val="1000"/>
              </a:spcBef>
              <a:spcAft>
                <a:spcPts val="0"/>
              </a:spcAft>
              <a:buClr>
                <a:srgbClr val="7D8F69"/>
              </a:buClr>
              <a:buSzPts val="2800"/>
              <a:buNone/>
            </a:pPr>
            <a:endParaRPr dirty="0">
              <a:solidFill>
                <a:srgbClr val="7E8F69"/>
              </a:solidFill>
              <a:latin typeface="Aharoni" panose="02010803020104030203" pitchFamily="2" charset="-79"/>
              <a:cs typeface="Aharoni" panose="02010803020104030203" pitchFamily="2" charset="-79"/>
            </a:endParaRPr>
          </a:p>
          <a:p>
            <a:pPr marL="228600" lvl="0" indent="-228600" algn="l" rtl="0">
              <a:lnSpc>
                <a:spcPct val="90000"/>
              </a:lnSpc>
              <a:spcBef>
                <a:spcPts val="1000"/>
              </a:spcBef>
              <a:spcAft>
                <a:spcPts val="0"/>
              </a:spcAft>
              <a:buClr>
                <a:srgbClr val="7D8F69"/>
              </a:buClr>
              <a:buSzPts val="2800"/>
              <a:buChar char="●"/>
            </a:pPr>
            <a:r>
              <a:rPr lang="es-419" dirty="0">
                <a:solidFill>
                  <a:srgbClr val="7D8F69"/>
                </a:solidFill>
                <a:latin typeface="Aharoni"/>
                <a:ea typeface="Aharoni"/>
                <a:cs typeface="Aharoni"/>
                <a:sym typeface="Aharoni"/>
              </a:rPr>
              <a:t>Group (Here we have divided the teams into groups of four teams each. )</a:t>
            </a:r>
            <a:endParaRPr dirty="0"/>
          </a:p>
          <a:p>
            <a:pPr marL="228600" lvl="0" indent="-50800" algn="l" rtl="0">
              <a:lnSpc>
                <a:spcPct val="90000"/>
              </a:lnSpc>
              <a:spcBef>
                <a:spcPts val="1000"/>
              </a:spcBef>
              <a:spcAft>
                <a:spcPts val="0"/>
              </a:spcAft>
              <a:buClr>
                <a:schemeClr val="dk1"/>
              </a:buClr>
              <a:buSzPts val="2800"/>
              <a:buNone/>
            </a:pPr>
            <a:endParaRPr dirty="0">
              <a:solidFill>
                <a:srgbClr val="7D8F69"/>
              </a:solidFill>
              <a:latin typeface="Aharoni"/>
              <a:ea typeface="Aharoni"/>
              <a:cs typeface="Aharoni"/>
              <a:sym typeface="Aharoni"/>
            </a:endParaRPr>
          </a:p>
          <a:p>
            <a:pPr marL="228600" lvl="0" indent="-228600" algn="l" rtl="0">
              <a:lnSpc>
                <a:spcPct val="90000"/>
              </a:lnSpc>
              <a:spcBef>
                <a:spcPts val="1000"/>
              </a:spcBef>
              <a:spcAft>
                <a:spcPts val="1600"/>
              </a:spcAft>
              <a:buClr>
                <a:srgbClr val="7D8F69"/>
              </a:buClr>
              <a:buSzPts val="2800"/>
              <a:buChar char="●"/>
            </a:pPr>
            <a:r>
              <a:rPr lang="es-419" dirty="0">
                <a:solidFill>
                  <a:srgbClr val="7D8F69"/>
                </a:solidFill>
                <a:latin typeface="Aharoni"/>
                <a:ea typeface="Aharoni"/>
                <a:cs typeface="Aharoni"/>
                <a:sym typeface="Aharoni"/>
              </a:rPr>
              <a:t>Round16 (Two teams with the best results from each group are automatically added to this class</a:t>
            </a:r>
            <a:r>
              <a:rPr lang="es-419" dirty="0">
                <a:solidFill>
                  <a:srgbClr val="7D8F69"/>
                </a:solidFill>
              </a:rPr>
              <a:t> )</a:t>
            </a:r>
            <a:endParaRPr dirty="0">
              <a:solidFill>
                <a:srgbClr val="7D8F6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8" descr="Изображение выглядит как текст&#10;&#10;Автоматически созданное описание"/>
          <p:cNvPicPr preferRelativeResize="0"/>
          <p:nvPr/>
        </p:nvPicPr>
        <p:blipFill rotWithShape="1">
          <a:blip r:embed="rId3">
            <a:alphaModFix/>
          </a:blip>
          <a:srcRect/>
          <a:stretch/>
        </p:blipFill>
        <p:spPr>
          <a:xfrm>
            <a:off x="8090473" y="3253562"/>
            <a:ext cx="3144000" cy="3246600"/>
          </a:xfrm>
          <a:prstGeom prst="ellipse">
            <a:avLst/>
          </a:prstGeom>
          <a:noFill/>
          <a:ln>
            <a:noFill/>
          </a:ln>
        </p:spPr>
      </p:pic>
      <p:sp>
        <p:nvSpPr>
          <p:cNvPr id="116" name="Google Shape;116;p8"/>
          <p:cNvSpPr txBox="1">
            <a:spLocks noGrp="1"/>
          </p:cNvSpPr>
          <p:nvPr>
            <p:ph type="title"/>
          </p:nvPr>
        </p:nvSpPr>
        <p:spPr>
          <a:xfrm>
            <a:off x="13048734" y="284206"/>
            <a:ext cx="467497" cy="144355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17" name="Google Shape;117;p8"/>
          <p:cNvSpPr txBox="1">
            <a:spLocks noGrp="1"/>
          </p:cNvSpPr>
          <p:nvPr>
            <p:ph type="body" idx="1"/>
          </p:nvPr>
        </p:nvSpPr>
        <p:spPr>
          <a:xfrm>
            <a:off x="395416" y="494270"/>
            <a:ext cx="10958384" cy="5682693"/>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7D8F69"/>
              </a:buClr>
              <a:buSzPts val="2800"/>
              <a:buChar char="●"/>
            </a:pPr>
            <a:r>
              <a:rPr lang="es-419">
                <a:solidFill>
                  <a:srgbClr val="7D8F69"/>
                </a:solidFill>
                <a:latin typeface="Aharoni"/>
                <a:ea typeface="Aharoni"/>
                <a:cs typeface="Aharoni"/>
                <a:sym typeface="Aharoni"/>
              </a:rPr>
              <a:t>QFinal (In this class we put the remaining two commands that were the best in round16. Here the teams play with their "neighbors”. )</a:t>
            </a:r>
            <a:endParaRPr/>
          </a:p>
          <a:p>
            <a:pPr marL="228600" lvl="0" indent="-50800" algn="l" rtl="0">
              <a:lnSpc>
                <a:spcPct val="90000"/>
              </a:lnSpc>
              <a:spcBef>
                <a:spcPts val="1000"/>
              </a:spcBef>
              <a:spcAft>
                <a:spcPts val="0"/>
              </a:spcAft>
              <a:buClr>
                <a:schemeClr val="dk1"/>
              </a:buClr>
              <a:buSzPts val="2800"/>
              <a:buNone/>
            </a:pPr>
            <a:endParaRPr>
              <a:solidFill>
                <a:srgbClr val="7D8F69"/>
              </a:solidFill>
              <a:latin typeface="Aharoni"/>
              <a:ea typeface="Aharoni"/>
              <a:cs typeface="Aharoni"/>
              <a:sym typeface="Aharoni"/>
            </a:endParaRPr>
          </a:p>
          <a:p>
            <a:pPr marL="228600" lvl="0" indent="-228600" algn="l" rtl="0">
              <a:lnSpc>
                <a:spcPct val="90000"/>
              </a:lnSpc>
              <a:spcBef>
                <a:spcPts val="1000"/>
              </a:spcBef>
              <a:spcAft>
                <a:spcPts val="0"/>
              </a:spcAft>
              <a:buClr>
                <a:srgbClr val="7D8F69"/>
              </a:buClr>
              <a:buSzPts val="2800"/>
              <a:buChar char="●"/>
            </a:pPr>
            <a:r>
              <a:rPr lang="es-419">
                <a:solidFill>
                  <a:srgbClr val="7D8F69"/>
                </a:solidFill>
                <a:latin typeface="Aharoni"/>
                <a:ea typeface="Aharoni"/>
                <a:cs typeface="Aharoni"/>
                <a:sym typeface="Aharoni"/>
              </a:rPr>
              <a:t>SFinal (Here we have the semifinals, the program itself throws in the top four teams from the last object. </a:t>
            </a:r>
            <a:r>
              <a:rPr lang="es-419">
                <a:solidFill>
                  <a:srgbClr val="7D8F69"/>
                </a:solidFill>
              </a:rPr>
              <a:t>)</a:t>
            </a:r>
            <a:endParaRPr/>
          </a:p>
          <a:p>
            <a:pPr marL="228600" lvl="0" indent="-50800" algn="l" rtl="0">
              <a:lnSpc>
                <a:spcPct val="90000"/>
              </a:lnSpc>
              <a:spcBef>
                <a:spcPts val="1000"/>
              </a:spcBef>
              <a:spcAft>
                <a:spcPts val="0"/>
              </a:spcAft>
              <a:buClr>
                <a:schemeClr val="dk1"/>
              </a:buClr>
              <a:buSzPts val="2800"/>
              <a:buNone/>
            </a:pPr>
            <a:endParaRPr>
              <a:solidFill>
                <a:srgbClr val="7D8F69"/>
              </a:solidFill>
            </a:endParaRPr>
          </a:p>
          <a:p>
            <a:pPr marL="228600" lvl="0" indent="-228600" algn="l" rtl="0">
              <a:lnSpc>
                <a:spcPct val="90000"/>
              </a:lnSpc>
              <a:spcBef>
                <a:spcPts val="1000"/>
              </a:spcBef>
              <a:spcAft>
                <a:spcPts val="0"/>
              </a:spcAft>
              <a:buClr>
                <a:srgbClr val="7D8F69"/>
              </a:buClr>
              <a:buSzPts val="2800"/>
              <a:buChar char="●"/>
            </a:pPr>
            <a:r>
              <a:rPr lang="es-419">
                <a:solidFill>
                  <a:srgbClr val="7D8F69"/>
                </a:solidFill>
                <a:latin typeface="Aharoni"/>
                <a:ea typeface="Aharoni"/>
                <a:cs typeface="Aharoni"/>
                <a:sym typeface="Aharoni"/>
              </a:rPr>
              <a:t>Final (In this class the program adds </a:t>
            </a:r>
            <a:endParaRPr>
              <a:solidFill>
                <a:srgbClr val="7D8F69"/>
              </a:solidFill>
            </a:endParaRPr>
          </a:p>
          <a:p>
            <a:pPr marL="0" lvl="0" indent="0" algn="l" rtl="0">
              <a:lnSpc>
                <a:spcPct val="90000"/>
              </a:lnSpc>
              <a:spcBef>
                <a:spcPts val="1000"/>
              </a:spcBef>
              <a:spcAft>
                <a:spcPts val="0"/>
              </a:spcAft>
              <a:buClr>
                <a:srgbClr val="7D8F69"/>
              </a:buClr>
              <a:buSzPts val="2800"/>
              <a:buNone/>
            </a:pPr>
            <a:r>
              <a:rPr lang="es-419">
                <a:solidFill>
                  <a:srgbClr val="7D8F69"/>
                </a:solidFill>
              </a:rPr>
              <a:t> </a:t>
            </a:r>
            <a:r>
              <a:rPr lang="es-419">
                <a:solidFill>
                  <a:srgbClr val="7D8F69"/>
                </a:solidFill>
                <a:latin typeface="Aharoni"/>
                <a:ea typeface="Aharoni"/>
                <a:cs typeface="Aharoni"/>
                <a:sym typeface="Aharoni"/>
              </a:rPr>
              <a:t>the</a:t>
            </a:r>
            <a:r>
              <a:rPr lang="es-419">
                <a:solidFill>
                  <a:srgbClr val="7D8F69"/>
                </a:solidFill>
              </a:rPr>
              <a:t> </a:t>
            </a:r>
            <a:r>
              <a:rPr lang="es-419">
                <a:solidFill>
                  <a:srgbClr val="7D8F69"/>
                </a:solidFill>
                <a:latin typeface="Aharoni"/>
                <a:ea typeface="Aharoni"/>
                <a:cs typeface="Aharoni"/>
                <a:sym typeface="Aharoni"/>
              </a:rPr>
              <a:t>2 strongest teams. )</a:t>
            </a:r>
            <a:endParaRPr/>
          </a:p>
          <a:p>
            <a:pPr marL="228600" lvl="0" indent="-50800" algn="l" rtl="0">
              <a:lnSpc>
                <a:spcPct val="90000"/>
              </a:lnSpc>
              <a:spcBef>
                <a:spcPts val="1000"/>
              </a:spcBef>
              <a:spcAft>
                <a:spcPts val="1600"/>
              </a:spcAft>
              <a:buClr>
                <a:schemeClr val="dk1"/>
              </a:buClr>
              <a:buSzPts val="2800"/>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g1fa99cd1b90_0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23" name="Google Shape;123;g1fa99cd1b90_0_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124" name="Google Shape;124;g1fa99cd1b90_0_0"/>
          <p:cNvPicPr preferRelativeResize="0"/>
          <p:nvPr/>
        </p:nvPicPr>
        <p:blipFill>
          <a:blip r:embed="rId3">
            <a:alphaModFix/>
          </a:blip>
          <a:stretch>
            <a:fillRect/>
          </a:stretch>
        </p:blipFill>
        <p:spPr>
          <a:xfrm>
            <a:off x="356938" y="282425"/>
            <a:ext cx="11478124" cy="6293151"/>
          </a:xfrm>
          <a:prstGeom prst="rect">
            <a:avLst/>
          </a:prstGeom>
          <a:noFill/>
          <a:ln>
            <a:noFill/>
          </a:ln>
        </p:spPr>
      </p:pic>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762</Words>
  <Application>Microsoft Macintosh PowerPoint</Application>
  <PresentationFormat>Широкоэкранный</PresentationFormat>
  <Paragraphs>81</Paragraphs>
  <Slides>23</Slides>
  <Notes>23</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23</vt:i4>
      </vt:variant>
    </vt:vector>
  </HeadingPairs>
  <TitlesOfParts>
    <vt:vector size="27" baseType="lpstr">
      <vt:lpstr>Aharoni</vt:lpstr>
      <vt:lpstr>Arial</vt:lpstr>
      <vt:lpstr>Calibri</vt:lpstr>
      <vt:lpstr>Simple Dark</vt:lpstr>
      <vt:lpstr>Programming Final Exam Project</vt:lpstr>
      <vt:lpstr>What materials we used</vt:lpstr>
      <vt:lpstr>Презентация PowerPoint</vt:lpstr>
      <vt:lpstr>Презентация PowerPoint</vt:lpstr>
      <vt:lpstr>Distributing</vt:lpstr>
      <vt:lpstr>Task: 1: Creating Competition System</vt:lpstr>
      <vt:lpstr>We wrote our program using the principles of the OOP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When starting the program, the user can create 8 groups of 4 teams. The information itself he can choose from a list that is given to him. Also enter the data on the goals scored and based on these results the teams will move up the hierarchy of the tournament. </vt:lpstr>
      <vt:lpstr>Презентация PowerPoint</vt:lpstr>
      <vt:lpstr>Презентация PowerPoint</vt:lpstr>
      <vt:lpstr>Презентация PowerPoint</vt:lpstr>
      <vt:lpstr>Task 2: Testing the system</vt:lpstr>
      <vt:lpstr>Task 3: GUI system</vt:lpstr>
      <vt:lpstr>Презентация PowerPoint</vt:lpstr>
      <vt:lpstr>Презентация PowerPoint</vt:lpstr>
      <vt:lpstr>Презентация PowerPoint</vt:lpstr>
      <vt:lpstr>Just before we handed it over, we also designed everything, so that if something happens, we can quickly solve all the problems. All super!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Final Exam Project</dc:title>
  <dc:creator>Kateryna Sadovska</dc:creator>
  <cp:lastModifiedBy>Kateryna Sadovska</cp:lastModifiedBy>
  <cp:revision>1</cp:revision>
  <dcterms:created xsi:type="dcterms:W3CDTF">2022-12-25T12:31:09Z</dcterms:created>
  <dcterms:modified xsi:type="dcterms:W3CDTF">2023-01-22T14:01:29Z</dcterms:modified>
</cp:coreProperties>
</file>